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E62B-5D2A-4CB1-BE71-1C1DD8F3E77C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4FE-052D-4C43-B5FB-244E25865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E62B-5D2A-4CB1-BE71-1C1DD8F3E77C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4FE-052D-4C43-B5FB-244E25865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E62B-5D2A-4CB1-BE71-1C1DD8F3E77C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4FE-052D-4C43-B5FB-244E25865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E62B-5D2A-4CB1-BE71-1C1DD8F3E77C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4FE-052D-4C43-B5FB-244E25865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E62B-5D2A-4CB1-BE71-1C1DD8F3E77C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4FE-052D-4C43-B5FB-244E25865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E62B-5D2A-4CB1-BE71-1C1DD8F3E77C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4FE-052D-4C43-B5FB-244E25865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E62B-5D2A-4CB1-BE71-1C1DD8F3E77C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4FE-052D-4C43-B5FB-244E25865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E62B-5D2A-4CB1-BE71-1C1DD8F3E77C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4FE-052D-4C43-B5FB-244E25865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E62B-5D2A-4CB1-BE71-1C1DD8F3E77C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4FE-052D-4C43-B5FB-244E25865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E62B-5D2A-4CB1-BE71-1C1DD8F3E77C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4FE-052D-4C43-B5FB-244E25865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E62B-5D2A-4CB1-BE71-1C1DD8F3E77C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84FE-052D-4C43-B5FB-244E25865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E62B-5D2A-4CB1-BE71-1C1DD8F3E77C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184FE-052D-4C43-B5FB-244E258652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86;&#1090;&#1082;&#1088;&#1099;&#1090;&#1099;&#1081;%20&#1091;&#1088;&#1086;&#1082;\&#1064;&#1086;&#1087;&#1077;&#1085;%20-%20&#1052;&#1072;&#1079;&#1091;&#1088;&#1082;&#1072;%2013,%20a-moll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86;&#1090;&#1082;&#1088;&#1099;&#1090;&#1099;&#1081;%20&#1091;&#1088;&#1086;&#1082;\&#1064;&#1086;&#1087;&#1077;&#1085;%20-%20&#1052;&#1072;&#1079;&#1091;&#1088;&#1082;&#1072;%2013,%20a-moll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86;&#1090;&#1082;&#1088;&#1099;&#1090;&#1099;&#1081;%20&#1091;&#1088;&#1086;&#1082;\&#1064;&#1086;&#1087;&#1077;&#1085;%20-%20&#1052;&#1072;&#1079;&#1091;&#1088;&#1082;&#1072;%2013,%20a-moll.mp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6;&#1090;&#1082;&#1088;&#1099;&#1090;&#1099;&#1081;%20&#1091;&#1088;&#1086;&#1082;\&#1064;&#1086;&#1087;&#1077;&#1085;%20-%20&#1052;&#1072;&#1079;&#1091;&#1088;&#1082;&#1072;%2013,%20a-moll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6;&#1090;&#1082;&#1088;&#1099;&#1090;&#1099;&#1081;%20&#1091;&#1088;&#1086;&#1082;\&#1064;&#1086;&#1087;&#1077;&#1085;%20-%20&#1052;&#1072;&#1079;&#1091;&#1088;&#1082;&#1072;%2013,%20a-moll.mp3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6;&#1090;&#1082;&#1088;&#1099;&#1090;&#1099;&#1081;%20&#1091;&#1088;&#1086;&#1082;\&#1064;&#1086;&#1087;&#1077;&#1085;%20-%20&#1052;&#1072;&#1079;&#1091;&#1088;&#1082;&#1072;%2013,%20a-moll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6;&#1090;&#1082;&#1088;&#1099;&#1090;&#1099;&#1081;%20&#1091;&#1088;&#1086;&#1082;\&#1064;&#1086;&#1087;&#1077;&#1085;%20-%20&#1052;&#1072;&#1079;&#1091;&#1088;&#1082;&#1072;%2013,%20a-moll.mp3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6;&#1090;&#1082;&#1088;&#1099;&#1090;&#1099;&#1081;%20&#1091;&#1088;&#1086;&#1082;\&#1051;&#1102;&#1076;&#1074;&#1080;&#1075;%20&#1074;&#1072;&#1085;%20&#1041;&#1077;&#1090;&#1093;&#1086;&#1074;&#1077;&#1085;%20-%20&#1057;&#1080;&#1084;&#1092;&#1086;&#1085;&#1080;&#1103;%20%206%20&#1095;.2.mp3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42.radikal.ru/i097/1201/5b/80e1fee81a4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0"/>
            <a:ext cx="74295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54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Bookman Old Style"/>
            </a:endParaRPr>
          </a:p>
          <a:p>
            <a:pPr algn="ctr"/>
            <a:endParaRPr lang="ru-RU" sz="54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Bookman Old Style"/>
            </a:endParaRPr>
          </a:p>
          <a:p>
            <a:pPr algn="ctr"/>
            <a:r>
              <a:rPr lang="ru-RU" sz="54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Bookman Old Style"/>
              </a:rPr>
              <a:t>Имя существительное как часть речи</a:t>
            </a:r>
            <a:endParaRPr lang="ru-RU" sz="54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latin typeface="Bookman Old Style"/>
            </a:endParaRPr>
          </a:p>
        </p:txBody>
      </p:sp>
      <p:pic>
        <p:nvPicPr>
          <p:cNvPr id="7" name="Шопен - Мазурка 13, a-mo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55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f9.ifotki.info/org/4295dd800f8d42f870664bdace555fc3b28c7710799370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785950"/>
          </a:xfrm>
        </p:spPr>
        <p:txBody>
          <a:bodyPr>
            <a:noAutofit/>
          </a:bodyPr>
          <a:lstStyle/>
          <a:p>
            <a: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  <a:t/>
            </a:r>
            <a:b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</a:br>
            <a:r>
              <a:rPr lang="ru-RU" sz="6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  <a:t/>
            </a:r>
            <a:br>
              <a:rPr lang="ru-RU" sz="6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</a:br>
            <a: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  <a:t/>
            </a:r>
            <a:b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</a:br>
            <a:r>
              <a:rPr lang="ru-RU" sz="6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  <a:t/>
            </a:r>
            <a:br>
              <a:rPr lang="ru-RU" sz="6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</a:br>
            <a: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  <a:t/>
            </a:r>
            <a:b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</a:br>
            <a:r>
              <a:rPr lang="ru-RU" sz="6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  <a:t/>
            </a:r>
            <a:br>
              <a:rPr lang="ru-RU" sz="6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</a:br>
            <a: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  <a:t/>
            </a:r>
            <a:b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</a:br>
            <a:r>
              <a:rPr lang="ru-RU" sz="6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  <a:t/>
            </a:r>
            <a:br>
              <a:rPr lang="ru-RU" sz="6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</a:br>
            <a: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  <a:t/>
            </a:r>
            <a:b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</a:br>
            <a:r>
              <a:rPr lang="ru-RU" sz="6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  <a:t/>
            </a:r>
            <a:br>
              <a:rPr lang="ru-RU" sz="6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</a:br>
            <a: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Bookman Old Style"/>
              </a:rPr>
              <a:t>           </a:t>
            </a:r>
            <a: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Bookman Old Style"/>
              </a:rPr>
              <a:t>Минутка чистописания</a:t>
            </a:r>
            <a:endParaRPr lang="ru-RU" sz="6000" dirty="0">
              <a:solidFill>
                <a:srgbClr val="C00000"/>
              </a:solidFill>
            </a:endParaRPr>
          </a:p>
        </p:txBody>
      </p:sp>
      <p:pic>
        <p:nvPicPr>
          <p:cNvPr id="6" name="Шопен - Мазурка 13, a-mo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553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s42.radikal.ru/i097/1201/5b/80e1fee81a4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958166" cy="4143404"/>
          </a:xfrm>
        </p:spPr>
        <p:txBody>
          <a:bodyPr>
            <a:normAutofit/>
          </a:bodyPr>
          <a:lstStyle/>
          <a:p>
            <a: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Bookman Old Style"/>
              </a:rPr>
              <a:t>Волшебный, зима,</a:t>
            </a:r>
            <a:b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Bookman Old Style"/>
              </a:rPr>
            </a:br>
            <a: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Bookman Old Style"/>
              </a:rPr>
              <a:t>холодный </a:t>
            </a:r>
            <a:r>
              <a:rPr lang="ru-RU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Bookman Old Style"/>
              </a:rPr>
              <a:t/>
            </a:r>
            <a:br>
              <a:rPr lang="ru-RU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Bookman Old Style"/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Шопен - Мазурка 13, a-mo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553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42.radikal.ru/i097/1201/5b/80e1fee81a4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Bookman Old Style"/>
              </a:rPr>
              <a:t>« Имя существительное- это хлеб языка»</a:t>
            </a:r>
          </a:p>
          <a:p>
            <a:pPr algn="r">
              <a:buNone/>
            </a:pPr>
            <a: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Bookman Old Style"/>
              </a:rPr>
              <a:t>(Лев Успенский</a:t>
            </a:r>
            <a:r>
              <a:rPr lang="ru-RU" sz="6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Bookman Old Style"/>
              </a:rPr>
              <a:t>)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Шопен - Мазурка 13, a-mo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55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pussycatdreams.p.u.pic.centerblog.net/o/7495cf53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Шопен - Мазурка 13, a-mo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55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Autofit/>
          </a:bodyPr>
          <a:lstStyle/>
          <a:p>
            <a: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Bookman Old Style"/>
              </a:rPr>
              <a:t>Словарные слова</a:t>
            </a:r>
            <a:r>
              <a:rPr lang="ru-RU" sz="6000" dirty="0" smtClean="0">
                <a:solidFill>
                  <a:srgbClr val="C00000"/>
                </a:solidFill>
              </a:rPr>
              <a:t/>
            </a:r>
            <a:br>
              <a:rPr lang="ru-RU" sz="6000" dirty="0" smtClean="0">
                <a:solidFill>
                  <a:srgbClr val="C00000"/>
                </a:solidFill>
              </a:rPr>
            </a:b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dirty="0">
                <a:solidFill>
                  <a:srgbClr val="C00000"/>
                </a:solidFill>
                <a:latin typeface="Bookman Old Style" pitchFamily="18" charset="0"/>
              </a:rPr>
              <a:t>Б…тон, </a:t>
            </a:r>
            <a:r>
              <a:rPr lang="ru-RU" sz="4400" b="1" dirty="0" err="1">
                <a:solidFill>
                  <a:srgbClr val="C00000"/>
                </a:solidFill>
                <a:latin typeface="Bookman Old Style" pitchFamily="18" charset="0"/>
              </a:rPr>
              <a:t>арм</a:t>
            </a:r>
            <a:r>
              <a:rPr lang="ru-RU" sz="4400" b="1" dirty="0">
                <a:solidFill>
                  <a:srgbClr val="C00000"/>
                </a:solidFill>
                <a:latin typeface="Bookman Old Style" pitchFamily="18" charset="0"/>
              </a:rPr>
              <a:t>…тура, </a:t>
            </a:r>
            <a:r>
              <a:rPr lang="ru-RU" sz="4400" b="1" dirty="0" err="1">
                <a:solidFill>
                  <a:srgbClr val="C00000"/>
                </a:solidFill>
                <a:latin typeface="Bookman Old Style" pitchFamily="18" charset="0"/>
              </a:rPr>
              <a:t>тро</a:t>
            </a:r>
            <a:r>
              <a:rPr lang="ru-RU" sz="4400" b="1" dirty="0">
                <a:solidFill>
                  <a:srgbClr val="C00000"/>
                </a:solidFill>
                <a:latin typeface="Bookman Old Style" pitchFamily="18" charset="0"/>
              </a:rPr>
              <a:t>…</a:t>
            </a:r>
            <a:r>
              <a:rPr lang="ru-RU" sz="4400" b="1" dirty="0" err="1">
                <a:solidFill>
                  <a:srgbClr val="C00000"/>
                </a:solidFill>
                <a:latin typeface="Bookman Old Style" pitchFamily="18" charset="0"/>
              </a:rPr>
              <a:t>ейбус</a:t>
            </a:r>
            <a:r>
              <a:rPr lang="ru-RU" sz="4400" b="1" dirty="0">
                <a:solidFill>
                  <a:srgbClr val="C00000"/>
                </a:solidFill>
                <a:latin typeface="Bookman Old Style" pitchFamily="18" charset="0"/>
              </a:rPr>
              <a:t>, г…н…рал, к…</a:t>
            </a:r>
            <a:r>
              <a:rPr lang="ru-RU" sz="4400" b="1" dirty="0" err="1">
                <a:solidFill>
                  <a:srgbClr val="C00000"/>
                </a:solidFill>
                <a:latin typeface="Bookman Old Style" pitchFamily="18" charset="0"/>
              </a:rPr>
              <a:t>мандир</a:t>
            </a:r>
            <a:r>
              <a:rPr lang="ru-RU" sz="4400" b="1" dirty="0">
                <a:solidFill>
                  <a:srgbClr val="C00000"/>
                </a:solidFill>
                <a:latin typeface="Bookman Old Style" pitchFamily="18" charset="0"/>
              </a:rPr>
              <a:t>, с…</a:t>
            </a:r>
            <a:r>
              <a:rPr lang="ru-RU" sz="4400" b="1" dirty="0" err="1">
                <a:solidFill>
                  <a:srgbClr val="C00000"/>
                </a:solidFill>
                <a:latin typeface="Bookman Old Style" pitchFamily="18" charset="0"/>
              </a:rPr>
              <a:t>лфетка</a:t>
            </a:r>
            <a:r>
              <a:rPr lang="ru-RU" sz="4400" b="1" dirty="0">
                <a:solidFill>
                  <a:srgbClr val="C00000"/>
                </a:solidFill>
                <a:latin typeface="Bookman Old Style" pitchFamily="18" charset="0"/>
              </a:rPr>
              <a:t>, б…хрома, к…</a:t>
            </a:r>
            <a:r>
              <a:rPr lang="ru-RU" sz="4400" b="1" dirty="0" err="1">
                <a:solidFill>
                  <a:srgbClr val="C00000"/>
                </a:solidFill>
                <a:latin typeface="Bookman Old Style" pitchFamily="18" charset="0"/>
              </a:rPr>
              <a:t>рниз</a:t>
            </a:r>
            <a:r>
              <a:rPr lang="ru-RU" sz="4400" b="1" dirty="0">
                <a:solidFill>
                  <a:srgbClr val="C00000"/>
                </a:solidFill>
                <a:latin typeface="Bookman Old Style" pitchFamily="18" charset="0"/>
              </a:rPr>
              <a:t>, кв…</a:t>
            </a:r>
            <a:r>
              <a:rPr lang="ru-RU" sz="4400" b="1" dirty="0" err="1">
                <a:solidFill>
                  <a:srgbClr val="C00000"/>
                </a:solidFill>
                <a:latin typeface="Bookman Old Style" pitchFamily="18" charset="0"/>
              </a:rPr>
              <a:t>ртира</a:t>
            </a:r>
            <a:r>
              <a:rPr lang="ru-RU" sz="4400" b="1" dirty="0">
                <a:solidFill>
                  <a:srgbClr val="C00000"/>
                </a:solidFill>
                <a:latin typeface="Bookman Old Style" pitchFamily="18" charset="0"/>
              </a:rPr>
              <a:t>, б…</a:t>
            </a:r>
            <a:r>
              <a:rPr lang="ru-RU" sz="4400" b="1" dirty="0" err="1">
                <a:solidFill>
                  <a:srgbClr val="C00000"/>
                </a:solidFill>
                <a:latin typeface="Bookman Old Style" pitchFamily="18" charset="0"/>
              </a:rPr>
              <a:t>гатырь</a:t>
            </a:r>
            <a:r>
              <a:rPr lang="ru-RU" sz="4400" b="1" dirty="0">
                <a:solidFill>
                  <a:srgbClr val="C00000"/>
                </a:solidFill>
                <a:latin typeface="Bookman Old Style" pitchFamily="18" charset="0"/>
              </a:rPr>
              <a:t>, р…форма, р…кета, с…</a:t>
            </a:r>
            <a:r>
              <a:rPr lang="ru-RU" sz="4400" b="1" dirty="0" err="1">
                <a:solidFill>
                  <a:srgbClr val="C00000"/>
                </a:solidFill>
                <a:latin typeface="Bookman Old Style" pitchFamily="18" charset="0"/>
              </a:rPr>
              <a:t>лдат</a:t>
            </a:r>
            <a:r>
              <a:rPr lang="ru-RU" sz="4400" b="1" dirty="0">
                <a:solidFill>
                  <a:srgbClr val="C00000"/>
                </a:solidFill>
                <a:latin typeface="Bookman Old Style" pitchFamily="18" charset="0"/>
              </a:rPr>
              <a:t>, б…</a:t>
            </a:r>
            <a:r>
              <a:rPr lang="ru-RU" sz="4400" b="1" dirty="0" err="1">
                <a:solidFill>
                  <a:srgbClr val="C00000"/>
                </a:solidFill>
                <a:latin typeface="Bookman Old Style" pitchFamily="18" charset="0"/>
              </a:rPr>
              <a:t>рдовый</a:t>
            </a:r>
            <a:r>
              <a:rPr lang="ru-RU" sz="4400" dirty="0">
                <a:latin typeface="Bookman Old Style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Шопен - Мазурка 13, a-mo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55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42.radikal.ru/i097/1201/5b/80e1fee81a4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4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4400" b="1" dirty="0" err="1" smtClean="0">
                <a:solidFill>
                  <a:srgbClr val="C00000"/>
                </a:solidFill>
                <a:latin typeface="Bookman Old Style" pitchFamily="18" charset="0"/>
              </a:rPr>
              <a:t>Неряха</a:t>
            </a: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, конь, задира, пальто, тюль, авеню, тетрадь, СМИ</a:t>
            </a:r>
          </a:p>
          <a:p>
            <a:endParaRPr lang="ru-RU" b="1" dirty="0"/>
          </a:p>
        </p:txBody>
      </p:sp>
      <p:pic>
        <p:nvPicPr>
          <p:cNvPr id="5" name="Шопен - Мазурка 13, a-mo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55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s42.radikal.ru/i097/1201/5b/80e1fee81a4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60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Bookman Old Style"/>
            </a:endParaRPr>
          </a:p>
          <a:p>
            <a:pPr>
              <a:buNone/>
            </a:pPr>
            <a:r>
              <a:rPr lang="ru-RU" sz="6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Bookman Old Style"/>
              </a:rPr>
              <a:t>Спасибо за урок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8" name="Людвиг ван Бетховен - Симфония  6 ч.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858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68</Words>
  <Application>Microsoft Office PowerPoint</Application>
  <PresentationFormat>Экран (4:3)</PresentationFormat>
  <Paragraphs>13</Paragraphs>
  <Slides>8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                     Минутка чистописания</vt:lpstr>
      <vt:lpstr>Волшебный, зима, холодный  </vt:lpstr>
      <vt:lpstr>Слайд 4</vt:lpstr>
      <vt:lpstr>Слайд 5</vt:lpstr>
      <vt:lpstr>Словарные слова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10</cp:revision>
  <dcterms:created xsi:type="dcterms:W3CDTF">2013-12-11T14:06:56Z</dcterms:created>
  <dcterms:modified xsi:type="dcterms:W3CDTF">2013-12-13T13:20:12Z</dcterms:modified>
</cp:coreProperties>
</file>