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77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edu.cap.ru/Home/3885/2012-2013/foto/novosti/dekabr/ko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Знатоки конституции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229200"/>
            <a:ext cx="4032448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истории МБОУ «СОШ№2 ст.Архонская»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Бондарь Л.М.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Человек, его права и свободы являются высшей ценностью. Признание, соблюдение и защита прав и свобод человека и гражданина - ___________ государства.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79715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обязанность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Высшим непосредственным выражением власти народа являются ____________ и свободные выборы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29309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референдум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7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 взаимоотношениях с федеральными органами государственной власти все субъекты Российской Федерации между собой _____________.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6531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равноправны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avitelstvokbr.ru/k-br/kbr-main.nsf/0/5BCA7743FD074DDC44257BF9002EE820/$File/information_items_133413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930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840760" cy="1758057"/>
          </a:xfrm>
        </p:spPr>
        <p:txBody>
          <a:bodyPr>
            <a:noAutofit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Право или обязанность?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5770984" cy="1108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Указание своей национальной принадлежности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766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Участие в управлении делами государства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556792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3.Забота родителей о детях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6369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0100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Получение основного общего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717032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58112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Участие в культурной жизни и пользование учреждениями культуры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5013176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7"/>
            <a:ext cx="6264696" cy="10081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Забота о сохранение исторического и культурного наследия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692696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 Уплата законно установленных налогов и сборов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556792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56490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Сохранение природы и окружающей среды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708920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1703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9. Защита Отечества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3861048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50912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 Забота трудоспособных детей, достигших 18 лет, о нетрудоспособных родителях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229200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Обязанность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oshkolu.ru/content/media/pic/std/1000000/787000/786564-9ff31b971d821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77072"/>
            <a:ext cx="5900192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Основной закон в цифрах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7"/>
            <a:ext cx="8136904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Сколько глав в Конституции РФ?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Сколько статей в Конституции РФ?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С какого возраста гражданин РФ может самостоятельно осуществлять в полном объеме свои права и обязанности?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Каков срок полномочий Президента РФ?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С какого возраста гражданин РФ может быть избран Президентом РФ?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251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6.Какой ценз оседлости установлен для кандидата на должность Президента РФ?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712968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Сколько сроков подряд одно и то же лицо может занимать должность Президента РФ?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Сколько палат в Федеральном Собрании РФ?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Сколько депутатов в Государственной Думе?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На какой срок избирается Государственная Дума?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 С какого возраста гражданин может быть избран депутатом Государственной Думы?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 С какого возраста граждане РФ могут быть судьями?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 Какие требования предъявляются к стажу работы для кандидата на должность судьи?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14. Сколько судей в Конституционном Суде РФ?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15. Сколько лет исполнилось Конституции РФ вчера?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188640"/>
          <a:ext cx="6696743" cy="6503260"/>
        </p:xfrm>
        <a:graphic>
          <a:graphicData uri="http://schemas.openxmlformats.org/drawingml/2006/table">
            <a:tbl>
              <a:tblPr/>
              <a:tblGrid>
                <a:gridCol w="2665933"/>
                <a:gridCol w="4030810"/>
              </a:tblGrid>
              <a:tr h="181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Главы Основного Закона</a:t>
                      </a:r>
                      <a:endParaRPr lang="ru-RU" sz="10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Статьи Основного Закона</a:t>
                      </a:r>
                      <a:endParaRPr lang="ru-RU" sz="10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1. ОСНОВЫ КОНСТИТУЦИОННОГО СТРОЯ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Совет Федерации и Государственная Дума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заседают раздельно.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2. ПРАВА И СВОБОДЫ ЧЕЛОВЕКА И ГРАЖДАНИНА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Носителем суверенитета и единственным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источником власти в РФ является ее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многонациональный народ.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3. ФЕДЕРАТИВНОЕ УСТРОЙСТВО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Местное самоуправление в РФ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обеспечивает самостоятельное решение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населением вопросов местного значения,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владение, пользование и распоряжение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муниципальной собственностью. 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4. ПРЕЗИДЕНТ РОССИЙСКОЙ ФЕДЕРАЦИИ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Перед вновь избранным Президентом РФ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Правительство РФ слагает свои полномочия. 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5. ФЕДЕРАЛЬНОЕ СОБРАНИЕ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Границы между субъектами РФ могут быть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изменены </a:t>
                      </a:r>
                      <a:r>
                        <a:rPr lang="ru-RU" sz="1000" kern="5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 их взаимного согласия.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6. ПРАВИТЕЛЬСТВО РОССИЙСКОЙ ФЕДЕРАЦИИ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Правосудие в РФ осуществляется только судом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7. СУДЕБНАЯ ВЛАСТЬ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При проведении всенародного голосования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Конституция РФ считается принятой,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если за нее проголосовало более половины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избирателей, принявших участие в голосовании,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при условии, что в нем приняло участие более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половины избирателей. 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8. МЕСТНОЕ САМОУПРАВЛЕНИЕ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Президент РФ является Верховным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Главнокомандующим Вооруженными Силами РФ.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latin typeface="Times New Roman"/>
                          <a:ea typeface="Times New Roman"/>
                          <a:cs typeface="Times New Roman"/>
                        </a:rPr>
                        <a:t>9. КОНСТИТУЦИОННЫЕ ПОПРАВКИ И ПЕРЕСМОТР КОНСТИТУЦИИ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 </a:t>
                      </a:r>
                      <a:r>
                        <a:rPr lang="ru-RU" sz="1000" kern="50" dirty="0">
                          <a:latin typeface="Times New Roman"/>
                          <a:ea typeface="Times New Roman"/>
                          <a:cs typeface="Times New Roman"/>
                        </a:rPr>
                        <a:t>Все равны перед законом и судом.</a:t>
                      </a:r>
                    </a:p>
                  </a:txBody>
                  <a:tcPr marL="35124" marR="35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zz.in.ua/uploads/posts/2012-08/1345305700_img_2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573016"/>
            <a:ext cx="5112568" cy="197408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государственной власти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8" y="476670"/>
          <a:ext cx="8208908" cy="6120680"/>
        </p:xfrm>
        <a:graphic>
          <a:graphicData uri="http://schemas.openxmlformats.org/drawingml/2006/table">
            <a:tbl>
              <a:tblPr/>
              <a:tblGrid>
                <a:gridCol w="409843"/>
                <a:gridCol w="410596"/>
                <a:gridCol w="410596"/>
                <a:gridCol w="410596"/>
                <a:gridCol w="410596"/>
                <a:gridCol w="409843"/>
                <a:gridCol w="410596"/>
                <a:gridCol w="410596"/>
                <a:gridCol w="410596"/>
                <a:gridCol w="410596"/>
                <a:gridCol w="409843"/>
                <a:gridCol w="410596"/>
                <a:gridCol w="410596"/>
                <a:gridCol w="410596"/>
                <a:gridCol w="410596"/>
                <a:gridCol w="409843"/>
                <a:gridCol w="410596"/>
                <a:gridCol w="410596"/>
                <a:gridCol w="410596"/>
                <a:gridCol w="410596"/>
              </a:tblGrid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90" marR="60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32" y="332660"/>
          <a:ext cx="8424940" cy="6192680"/>
        </p:xfrm>
        <a:graphic>
          <a:graphicData uri="http://schemas.openxmlformats.org/drawingml/2006/table">
            <a:tbl>
              <a:tblPr/>
              <a:tblGrid>
                <a:gridCol w="420603"/>
                <a:gridCol w="421408"/>
                <a:gridCol w="421408"/>
                <a:gridCol w="421408"/>
                <a:gridCol w="421408"/>
                <a:gridCol w="420603"/>
                <a:gridCol w="421408"/>
                <a:gridCol w="421408"/>
                <a:gridCol w="421408"/>
                <a:gridCol w="421408"/>
                <a:gridCol w="420603"/>
                <a:gridCol w="421408"/>
                <a:gridCol w="421408"/>
                <a:gridCol w="421408"/>
                <a:gridCol w="421408"/>
                <a:gridCol w="420603"/>
                <a:gridCol w="421408"/>
                <a:gridCol w="421408"/>
                <a:gridCol w="421408"/>
                <a:gridCol w="421408"/>
              </a:tblGrid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kern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9694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Президент, парламент, правительство, суд, судья, министр, депутат.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nimated-images.su/_ph/45/2/65705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18"/>
            <a:ext cx="9144000" cy="679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Главы основного закона</a:t>
            </a:r>
            <a:endParaRPr lang="ru-RU" sz="54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924944"/>
            <a:ext cx="7467600" cy="238085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Правильные ответы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1Б, 2И, 3Д, 4З, 5А, 6Г, 7Е, 8В, 9Ж.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aroblnews.ru/files/pages/23717/1372229546general_pages_i23717_pavel_sorokin_o_zayavleniyax_gosdepa_ot_kprf_ni_k_chemu_razjigat_mejnacionalnuu_rozn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6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Основы </a:t>
            </a:r>
            <a:br>
              <a:rPr lang="ru-RU" sz="6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конституционного строя</a:t>
            </a:r>
            <a:endParaRPr lang="ru-RU" sz="60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Российская Федерация-Россия есть демократическое федеративное правовое государство с ______________ формой правления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86916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республиканской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208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Российская Федерация –______________ 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государство, политика которого направлена на создание условий, обеспечивающих достойную жизнь и свободное развитие человека.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8691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социальное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5488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Российская Федерация – ___________</a:t>
            </a:r>
          </a:p>
          <a:p>
            <a:pPr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государство. Никакая религия не может устанавливаться в качестве государственной или обязательной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4371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светское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49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Государственная власть в Российской Федерации осуществляется на основе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_____________на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законодательную, исполнительную и судебную. Органы законодательной, исполнительной и судебной власти самостоятельны.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15719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разделения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Гражданин Российской Федерации не может быть лишен своего ____________ или права изменить его.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58112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гражданства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1049</Words>
  <Application>Microsoft Office PowerPoint</Application>
  <PresentationFormat>Экран (4:3)</PresentationFormat>
  <Paragraphs>500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Знатоки конституции</vt:lpstr>
      <vt:lpstr>Слайд 2</vt:lpstr>
      <vt:lpstr>Главы основного закона</vt:lpstr>
      <vt:lpstr>Основы  конституционного строя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Право или обязанность?</vt:lpstr>
      <vt:lpstr>Слайд 14</vt:lpstr>
      <vt:lpstr>Слайд 15</vt:lpstr>
      <vt:lpstr>Основной закон в цифрах</vt:lpstr>
      <vt:lpstr>Слайд 17</vt:lpstr>
      <vt:lpstr>Слайд 18</vt:lpstr>
      <vt:lpstr>Слайд 19</vt:lpstr>
      <vt:lpstr>Органы государственной власти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конституции</dc:title>
  <dc:creator>Семья</dc:creator>
  <cp:lastModifiedBy>Семья</cp:lastModifiedBy>
  <cp:revision>23</cp:revision>
  <dcterms:created xsi:type="dcterms:W3CDTF">2013-12-12T15:28:33Z</dcterms:created>
  <dcterms:modified xsi:type="dcterms:W3CDTF">2013-12-16T17:33:16Z</dcterms:modified>
</cp:coreProperties>
</file>