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Default Extension="gif" ContentType="image/gif"/>
  <Override PartName="/ppt/diagrams/quickStyle12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1" r:id="rId2"/>
    <p:sldId id="263" r:id="rId3"/>
    <p:sldId id="264" r:id="rId4"/>
    <p:sldId id="265" r:id="rId5"/>
    <p:sldId id="266" r:id="rId6"/>
    <p:sldId id="267" r:id="rId7"/>
    <p:sldId id="268" r:id="rId8"/>
    <p:sldId id="273" r:id="rId9"/>
    <p:sldId id="271" r:id="rId10"/>
    <p:sldId id="270" r:id="rId11"/>
    <p:sldId id="278" r:id="rId12"/>
    <p:sldId id="277" r:id="rId13"/>
    <p:sldId id="276" r:id="rId14"/>
    <p:sldId id="275" r:id="rId15"/>
    <p:sldId id="285" r:id="rId16"/>
    <p:sldId id="274" r:id="rId17"/>
    <p:sldId id="282" r:id="rId18"/>
    <p:sldId id="283" r:id="rId19"/>
    <p:sldId id="281" r:id="rId20"/>
    <p:sldId id="280" r:id="rId21"/>
    <p:sldId id="279" r:id="rId22"/>
    <p:sldId id="28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_rels/data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g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2EBFA8-7CDA-4901-8807-A61B46109D4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ru-RU"/>
        </a:p>
      </dgm:t>
    </dgm:pt>
    <dgm:pt modelId="{DFAC7E4F-6C09-4595-AD57-A2A859CD137B}">
      <dgm:prSet phldrT="[Текст]" phldr="1"/>
      <dgm:spPr/>
      <dgm:t>
        <a:bodyPr/>
        <a:lstStyle/>
        <a:p>
          <a:endParaRPr lang="ru-RU"/>
        </a:p>
      </dgm:t>
    </dgm:pt>
    <dgm:pt modelId="{B9701D08-2FFD-4705-8149-6BFA2B8FF990}" type="parTrans" cxnId="{894CB12E-E7B8-4CE2-BC84-998E5CED6D75}">
      <dgm:prSet/>
      <dgm:spPr/>
      <dgm:t>
        <a:bodyPr/>
        <a:lstStyle/>
        <a:p>
          <a:endParaRPr lang="ru-RU"/>
        </a:p>
      </dgm:t>
    </dgm:pt>
    <dgm:pt modelId="{9CF97B49-32EF-4E92-971D-331822ADDE58}" type="sibTrans" cxnId="{894CB12E-E7B8-4CE2-BC84-998E5CED6D75}">
      <dgm:prSet/>
      <dgm:spPr/>
      <dgm:t>
        <a:bodyPr/>
        <a:lstStyle/>
        <a:p>
          <a:endParaRPr lang="ru-RU"/>
        </a:p>
      </dgm:t>
    </dgm:pt>
    <dgm:pt modelId="{D0E26251-7C75-4940-8E11-EF5754C48F79}">
      <dgm:prSet phldrT="[Текст]" phldr="1"/>
      <dgm:spPr/>
      <dgm:t>
        <a:bodyPr/>
        <a:lstStyle/>
        <a:p>
          <a:endParaRPr lang="ru-RU"/>
        </a:p>
      </dgm:t>
    </dgm:pt>
    <dgm:pt modelId="{C423FA6E-F63E-42C5-9BBA-3F4681884F4C}" type="parTrans" cxnId="{D5314B36-74FC-44B6-A327-AD84F9A6B002}">
      <dgm:prSet/>
      <dgm:spPr/>
      <dgm:t>
        <a:bodyPr/>
        <a:lstStyle/>
        <a:p>
          <a:endParaRPr lang="ru-RU"/>
        </a:p>
      </dgm:t>
    </dgm:pt>
    <dgm:pt modelId="{A16A09FD-CD5C-42DD-A2DA-04C044532709}" type="sibTrans" cxnId="{D5314B36-74FC-44B6-A327-AD84F9A6B002}">
      <dgm:prSet/>
      <dgm:spPr/>
      <dgm:t>
        <a:bodyPr/>
        <a:lstStyle/>
        <a:p>
          <a:endParaRPr lang="ru-RU"/>
        </a:p>
      </dgm:t>
    </dgm:pt>
    <dgm:pt modelId="{A6895ED8-0E9B-4D56-BED6-55754E255D79}">
      <dgm:prSet phldrT="[Текст]" phldr="1"/>
      <dgm:spPr/>
      <dgm:t>
        <a:bodyPr/>
        <a:lstStyle/>
        <a:p>
          <a:endParaRPr lang="ru-RU"/>
        </a:p>
      </dgm:t>
    </dgm:pt>
    <dgm:pt modelId="{9DBB0354-F7E3-4C78-BB4C-58852D23FD25}" type="parTrans" cxnId="{E8667C25-CE94-4D82-A456-333A3C8FF858}">
      <dgm:prSet/>
      <dgm:spPr/>
      <dgm:t>
        <a:bodyPr/>
        <a:lstStyle/>
        <a:p>
          <a:endParaRPr lang="ru-RU"/>
        </a:p>
      </dgm:t>
    </dgm:pt>
    <dgm:pt modelId="{6146E952-A153-450B-87F1-A9FEBA647AAC}" type="sibTrans" cxnId="{E8667C25-CE94-4D82-A456-333A3C8FF858}">
      <dgm:prSet/>
      <dgm:spPr/>
      <dgm:t>
        <a:bodyPr/>
        <a:lstStyle/>
        <a:p>
          <a:endParaRPr lang="ru-RU"/>
        </a:p>
      </dgm:t>
    </dgm:pt>
    <dgm:pt modelId="{A22B2903-0E3A-49F4-AC78-E4D2768A3E97}">
      <dgm:prSet phldrT="[Текст]" phldr="1"/>
      <dgm:spPr/>
      <dgm:t>
        <a:bodyPr/>
        <a:lstStyle/>
        <a:p>
          <a:endParaRPr lang="ru-RU"/>
        </a:p>
      </dgm:t>
    </dgm:pt>
    <dgm:pt modelId="{5FEF5C5F-0A1C-42A3-B0B2-BE7D3DC20C8E}" type="parTrans" cxnId="{A916D4CF-3457-4BF6-AF07-55D89A44EB67}">
      <dgm:prSet/>
      <dgm:spPr/>
      <dgm:t>
        <a:bodyPr/>
        <a:lstStyle/>
        <a:p>
          <a:endParaRPr lang="ru-RU"/>
        </a:p>
      </dgm:t>
    </dgm:pt>
    <dgm:pt modelId="{B82C3BA6-BEAA-4BAE-BFC7-E2F442AE8DF0}" type="sibTrans" cxnId="{A916D4CF-3457-4BF6-AF07-55D89A44EB67}">
      <dgm:prSet/>
      <dgm:spPr/>
      <dgm:t>
        <a:bodyPr/>
        <a:lstStyle/>
        <a:p>
          <a:endParaRPr lang="ru-RU"/>
        </a:p>
      </dgm:t>
    </dgm:pt>
    <dgm:pt modelId="{6ABD3F03-D4EB-4080-AE78-32D10CF4F7EA}" type="pres">
      <dgm:prSet presAssocID="{D22EBFA8-7CDA-4901-8807-A61B46109D4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B65D442-4F6C-4702-95E4-E558406B9661}" type="pres">
      <dgm:prSet presAssocID="{DFAC7E4F-6C09-4595-AD57-A2A859CD137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B54369-1425-48A1-A348-BC65CDBB7903}" type="pres">
      <dgm:prSet presAssocID="{DFAC7E4F-6C09-4595-AD57-A2A859CD137B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6B54FF-1C71-40B8-9F59-08E0771A5927}" type="pres">
      <dgm:prSet presAssocID="{A6895ED8-0E9B-4D56-BED6-55754E255D7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30E3D3-74BE-451F-A062-93FE87A45B55}" type="pres">
      <dgm:prSet presAssocID="{A6895ED8-0E9B-4D56-BED6-55754E255D79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F9F6C3-EF27-4791-A9D6-1B99A5FA3159}" type="presOf" srcId="{A6895ED8-0E9B-4D56-BED6-55754E255D79}" destId="{686B54FF-1C71-40B8-9F59-08E0771A5927}" srcOrd="0" destOrd="0" presId="urn:microsoft.com/office/officeart/2005/8/layout/vList2"/>
    <dgm:cxn modelId="{E8667C25-CE94-4D82-A456-333A3C8FF858}" srcId="{D22EBFA8-7CDA-4901-8807-A61B46109D41}" destId="{A6895ED8-0E9B-4D56-BED6-55754E255D79}" srcOrd="1" destOrd="0" parTransId="{9DBB0354-F7E3-4C78-BB4C-58852D23FD25}" sibTransId="{6146E952-A153-450B-87F1-A9FEBA647AAC}"/>
    <dgm:cxn modelId="{1078174F-93DE-4B70-BE86-53B6DAE5FC92}" type="presOf" srcId="{D0E26251-7C75-4940-8E11-EF5754C48F79}" destId="{1FB54369-1425-48A1-A348-BC65CDBB7903}" srcOrd="0" destOrd="0" presId="urn:microsoft.com/office/officeart/2005/8/layout/vList2"/>
    <dgm:cxn modelId="{D5314B36-74FC-44B6-A327-AD84F9A6B002}" srcId="{DFAC7E4F-6C09-4595-AD57-A2A859CD137B}" destId="{D0E26251-7C75-4940-8E11-EF5754C48F79}" srcOrd="0" destOrd="0" parTransId="{C423FA6E-F63E-42C5-9BBA-3F4681884F4C}" sibTransId="{A16A09FD-CD5C-42DD-A2DA-04C044532709}"/>
    <dgm:cxn modelId="{A71E8141-2329-44EC-B3E8-B0D26CEC6F4D}" type="presOf" srcId="{DFAC7E4F-6C09-4595-AD57-A2A859CD137B}" destId="{EB65D442-4F6C-4702-95E4-E558406B9661}" srcOrd="0" destOrd="0" presId="urn:microsoft.com/office/officeart/2005/8/layout/vList2"/>
    <dgm:cxn modelId="{8453AFD6-18C4-4FC9-8B6E-B3F844959E46}" type="presOf" srcId="{D22EBFA8-7CDA-4901-8807-A61B46109D41}" destId="{6ABD3F03-D4EB-4080-AE78-32D10CF4F7EA}" srcOrd="0" destOrd="0" presId="urn:microsoft.com/office/officeart/2005/8/layout/vList2"/>
    <dgm:cxn modelId="{894CB12E-E7B8-4CE2-BC84-998E5CED6D75}" srcId="{D22EBFA8-7CDA-4901-8807-A61B46109D41}" destId="{DFAC7E4F-6C09-4595-AD57-A2A859CD137B}" srcOrd="0" destOrd="0" parTransId="{B9701D08-2FFD-4705-8149-6BFA2B8FF990}" sibTransId="{9CF97B49-32EF-4E92-971D-331822ADDE58}"/>
    <dgm:cxn modelId="{A916D4CF-3457-4BF6-AF07-55D89A44EB67}" srcId="{A6895ED8-0E9B-4D56-BED6-55754E255D79}" destId="{A22B2903-0E3A-49F4-AC78-E4D2768A3E97}" srcOrd="0" destOrd="0" parTransId="{5FEF5C5F-0A1C-42A3-B0B2-BE7D3DC20C8E}" sibTransId="{B82C3BA6-BEAA-4BAE-BFC7-E2F442AE8DF0}"/>
    <dgm:cxn modelId="{8195D33E-C8C5-4AEB-9AE7-0C1BD58AA2A5}" type="presOf" srcId="{A22B2903-0E3A-49F4-AC78-E4D2768A3E97}" destId="{E230E3D3-74BE-451F-A062-93FE87A45B55}" srcOrd="0" destOrd="0" presId="urn:microsoft.com/office/officeart/2005/8/layout/vList2"/>
    <dgm:cxn modelId="{D0E8FD55-1E59-4440-9207-BD8CFB08251B}" type="presParOf" srcId="{6ABD3F03-D4EB-4080-AE78-32D10CF4F7EA}" destId="{EB65D442-4F6C-4702-95E4-E558406B9661}" srcOrd="0" destOrd="0" presId="urn:microsoft.com/office/officeart/2005/8/layout/vList2"/>
    <dgm:cxn modelId="{24BE4DDF-B18A-45DD-B60A-736F2DE7CDC2}" type="presParOf" srcId="{6ABD3F03-D4EB-4080-AE78-32D10CF4F7EA}" destId="{1FB54369-1425-48A1-A348-BC65CDBB7903}" srcOrd="1" destOrd="0" presId="urn:microsoft.com/office/officeart/2005/8/layout/vList2"/>
    <dgm:cxn modelId="{1D0CE776-6FBD-4C36-8502-2BC149307C60}" type="presParOf" srcId="{6ABD3F03-D4EB-4080-AE78-32D10CF4F7EA}" destId="{686B54FF-1C71-40B8-9F59-08E0771A5927}" srcOrd="2" destOrd="0" presId="urn:microsoft.com/office/officeart/2005/8/layout/vList2"/>
    <dgm:cxn modelId="{3B462178-0499-4868-9110-758EFF58C156}" type="presParOf" srcId="{6ABD3F03-D4EB-4080-AE78-32D10CF4F7EA}" destId="{E230E3D3-74BE-451F-A062-93FE87A45B55}" srcOrd="3" destOrd="0" presId="urn:microsoft.com/office/officeart/2005/8/layout/vList2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91C1DDE-05BB-49BC-A7CD-874D1BA8C92B}" type="doc">
      <dgm:prSet loTypeId="urn:microsoft.com/office/officeart/2005/8/layout/vList4" loCatId="list" qsTypeId="urn:microsoft.com/office/officeart/2005/8/quickstyle/3d2" qsCatId="3D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DEDEE5C0-4971-4249-8521-7FE659D5966A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dirty="0" smtClean="0"/>
            <a:t>интеграция</a:t>
          </a:r>
          <a:endParaRPr lang="ru-RU" sz="2800" dirty="0" smtClean="0"/>
        </a:p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6F0C02D1-F98F-40F9-9D64-5FB26E141450}" type="parTrans" cxnId="{C9F390F9-435D-4842-A0EA-A204C9BBFEC6}">
      <dgm:prSet/>
      <dgm:spPr/>
      <dgm:t>
        <a:bodyPr/>
        <a:lstStyle/>
        <a:p>
          <a:endParaRPr lang="ru-RU"/>
        </a:p>
      </dgm:t>
    </dgm:pt>
    <dgm:pt modelId="{3CCF0D30-7B46-4B65-91A4-822573A11B77}" type="sibTrans" cxnId="{C9F390F9-435D-4842-A0EA-A204C9BBFEC6}">
      <dgm:prSet/>
      <dgm:spPr/>
      <dgm:t>
        <a:bodyPr/>
        <a:lstStyle/>
        <a:p>
          <a:endParaRPr lang="ru-RU"/>
        </a:p>
      </dgm:t>
    </dgm:pt>
    <dgm:pt modelId="{99298653-23D3-4E14-BB9F-D7CEF05F613F}">
      <dgm:prSet phldrT="[Текст]" phldr="1"/>
      <dgm:spPr/>
      <dgm:t>
        <a:bodyPr/>
        <a:lstStyle/>
        <a:p>
          <a:pPr marL="171450" indent="0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900"/>
        </a:p>
      </dgm:t>
    </dgm:pt>
    <dgm:pt modelId="{1BFE9FDF-7D56-4A02-B614-F0B60FF3299B}" type="parTrans" cxnId="{292BFCBD-BC4D-4A0F-88D2-91FAF0C50FAF}">
      <dgm:prSet/>
      <dgm:spPr/>
      <dgm:t>
        <a:bodyPr/>
        <a:lstStyle/>
        <a:p>
          <a:endParaRPr lang="ru-RU"/>
        </a:p>
      </dgm:t>
    </dgm:pt>
    <dgm:pt modelId="{9C74F1A8-43D5-48D4-AD12-896B32561DD5}" type="sibTrans" cxnId="{292BFCBD-BC4D-4A0F-88D2-91FAF0C50FAF}">
      <dgm:prSet/>
      <dgm:spPr/>
      <dgm:t>
        <a:bodyPr/>
        <a:lstStyle/>
        <a:p>
          <a:endParaRPr lang="ru-RU"/>
        </a:p>
      </dgm:t>
    </dgm:pt>
    <dgm:pt modelId="{059CE346-C9FD-4C0A-AFD4-4480044862E6}">
      <dgm:prSet phldrT="[Текст]" phldr="1"/>
      <dgm:spPr/>
      <dgm:t>
        <a:bodyPr/>
        <a:lstStyle/>
        <a:p>
          <a:pPr marL="171450" indent="0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900"/>
        </a:p>
      </dgm:t>
    </dgm:pt>
    <dgm:pt modelId="{334922F0-1159-484C-8B48-C14D17E135B9}" type="parTrans" cxnId="{BB3E9BD8-55FC-4DDD-9210-A5185F7045AC}">
      <dgm:prSet/>
      <dgm:spPr/>
      <dgm:t>
        <a:bodyPr/>
        <a:lstStyle/>
        <a:p>
          <a:endParaRPr lang="ru-RU"/>
        </a:p>
      </dgm:t>
    </dgm:pt>
    <dgm:pt modelId="{24C318CD-478A-4414-867C-A26C0F19E671}" type="sibTrans" cxnId="{BB3E9BD8-55FC-4DDD-9210-A5185F7045AC}">
      <dgm:prSet/>
      <dgm:spPr/>
      <dgm:t>
        <a:bodyPr/>
        <a:lstStyle/>
        <a:p>
          <a:endParaRPr lang="ru-RU"/>
        </a:p>
      </dgm:t>
    </dgm:pt>
    <dgm:pt modelId="{DB0AD3C5-258B-482E-AA73-73780166C374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dirty="0" smtClean="0"/>
            <a:t>целостность</a:t>
          </a:r>
          <a:endParaRPr lang="ru-RU" sz="2800" dirty="0" smtClean="0"/>
        </a:p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31D6DDB2-FF76-48C1-9747-7151A0DC1CB4}" type="parTrans" cxnId="{1043C19B-1A79-474F-B890-B12D79DB62A1}">
      <dgm:prSet/>
      <dgm:spPr/>
      <dgm:t>
        <a:bodyPr/>
        <a:lstStyle/>
        <a:p>
          <a:endParaRPr lang="ru-RU"/>
        </a:p>
      </dgm:t>
    </dgm:pt>
    <dgm:pt modelId="{0FA789CE-59FC-4551-86EF-457197538CF9}" type="sibTrans" cxnId="{1043C19B-1A79-474F-B890-B12D79DB62A1}">
      <dgm:prSet/>
      <dgm:spPr/>
      <dgm:t>
        <a:bodyPr/>
        <a:lstStyle/>
        <a:p>
          <a:endParaRPr lang="ru-RU"/>
        </a:p>
      </dgm:t>
    </dgm:pt>
    <dgm:pt modelId="{F27995AF-002C-49B9-8D08-33BC6D224F7B}">
      <dgm:prSet phldrT="[Текст]" phldr="1"/>
      <dgm:spPr/>
      <dgm:t>
        <a:bodyPr/>
        <a:lstStyle/>
        <a:p>
          <a:pPr marL="171450" indent="0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900"/>
        </a:p>
      </dgm:t>
    </dgm:pt>
    <dgm:pt modelId="{B54B9D6E-60D4-412E-BFFF-0379A0D4DBB6}" type="parTrans" cxnId="{1A346D7C-6207-4ED4-A7EE-024DD91CFA15}">
      <dgm:prSet/>
      <dgm:spPr/>
      <dgm:t>
        <a:bodyPr/>
        <a:lstStyle/>
        <a:p>
          <a:endParaRPr lang="ru-RU"/>
        </a:p>
      </dgm:t>
    </dgm:pt>
    <dgm:pt modelId="{7CDEFE26-851F-4AF9-ABE3-F515A7D91F8D}" type="sibTrans" cxnId="{1A346D7C-6207-4ED4-A7EE-024DD91CFA15}">
      <dgm:prSet/>
      <dgm:spPr/>
      <dgm:t>
        <a:bodyPr/>
        <a:lstStyle/>
        <a:p>
          <a:endParaRPr lang="ru-RU"/>
        </a:p>
      </dgm:t>
    </dgm:pt>
    <dgm:pt modelId="{401F817C-BFCB-44D2-A174-8986DD690C9E}">
      <dgm:prSet phldrT="[Текст]" phldr="1"/>
      <dgm:spPr/>
      <dgm:t>
        <a:bodyPr/>
        <a:lstStyle/>
        <a:p>
          <a:pPr marL="171450" indent="0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900"/>
        </a:p>
      </dgm:t>
    </dgm:pt>
    <dgm:pt modelId="{30606FB7-628C-46F5-A973-9FFAD4F406DC}" type="parTrans" cxnId="{FDDB3A2B-55D6-49A4-AF14-DF5BB22B8A84}">
      <dgm:prSet/>
      <dgm:spPr/>
      <dgm:t>
        <a:bodyPr/>
        <a:lstStyle/>
        <a:p>
          <a:endParaRPr lang="ru-RU"/>
        </a:p>
      </dgm:t>
    </dgm:pt>
    <dgm:pt modelId="{3B32A153-BF2F-4DE1-83D2-79BF7B80B1C7}" type="sibTrans" cxnId="{FDDB3A2B-55D6-49A4-AF14-DF5BB22B8A84}">
      <dgm:prSet/>
      <dgm:spPr/>
      <dgm:t>
        <a:bodyPr/>
        <a:lstStyle/>
        <a:p>
          <a:endParaRPr lang="ru-RU"/>
        </a:p>
      </dgm:t>
    </dgm:pt>
    <dgm:pt modelId="{E5FAB1C3-D966-4696-805B-3174F7427675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dirty="0" smtClean="0"/>
            <a:t>системность</a:t>
          </a:r>
          <a:endParaRPr lang="ru-RU" sz="2800" dirty="0" smtClean="0"/>
        </a:p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B469EB0C-C96C-4635-8855-9F9B897D4B5E}" type="parTrans" cxnId="{95D9A3FE-037A-4132-9876-9CFC4C677713}">
      <dgm:prSet/>
      <dgm:spPr/>
      <dgm:t>
        <a:bodyPr/>
        <a:lstStyle/>
        <a:p>
          <a:endParaRPr lang="ru-RU"/>
        </a:p>
      </dgm:t>
    </dgm:pt>
    <dgm:pt modelId="{FD27BA36-3FF3-4458-920B-6F735203F79B}" type="sibTrans" cxnId="{95D9A3FE-037A-4132-9876-9CFC4C677713}">
      <dgm:prSet/>
      <dgm:spPr/>
      <dgm:t>
        <a:bodyPr/>
        <a:lstStyle/>
        <a:p>
          <a:endParaRPr lang="ru-RU"/>
        </a:p>
      </dgm:t>
    </dgm:pt>
    <dgm:pt modelId="{549CB635-B38C-4B43-B81A-03D50F5A8690}">
      <dgm:prSet phldrT="[Текст]" phldr="1"/>
      <dgm:spPr/>
      <dgm:t>
        <a:bodyPr/>
        <a:lstStyle/>
        <a:p>
          <a:pPr marL="171450" indent="0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900"/>
        </a:p>
      </dgm:t>
    </dgm:pt>
    <dgm:pt modelId="{C5B80803-634E-4CB1-87B5-D5CD99E78E5F}" type="parTrans" cxnId="{118379B3-EA12-421E-974D-D501791072E0}">
      <dgm:prSet/>
      <dgm:spPr/>
      <dgm:t>
        <a:bodyPr/>
        <a:lstStyle/>
        <a:p>
          <a:endParaRPr lang="ru-RU"/>
        </a:p>
      </dgm:t>
    </dgm:pt>
    <dgm:pt modelId="{90703E9B-CFF6-4DE0-9610-E7B78143BC70}" type="sibTrans" cxnId="{118379B3-EA12-421E-974D-D501791072E0}">
      <dgm:prSet/>
      <dgm:spPr/>
      <dgm:t>
        <a:bodyPr/>
        <a:lstStyle/>
        <a:p>
          <a:endParaRPr lang="ru-RU"/>
        </a:p>
      </dgm:t>
    </dgm:pt>
    <dgm:pt modelId="{A890461A-C100-485A-B85A-779E8ED7C3C0}">
      <dgm:prSet phldrT="[Текст]" phldr="1"/>
      <dgm:spPr/>
      <dgm:t>
        <a:bodyPr/>
        <a:lstStyle/>
        <a:p>
          <a:pPr marL="171450" indent="0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900"/>
        </a:p>
      </dgm:t>
    </dgm:pt>
    <dgm:pt modelId="{61CAA14A-C57E-4464-AC94-0D01AE97E23F}" type="parTrans" cxnId="{E7716B5D-FFDF-4F1D-B839-F8706E051E3A}">
      <dgm:prSet/>
      <dgm:spPr/>
      <dgm:t>
        <a:bodyPr/>
        <a:lstStyle/>
        <a:p>
          <a:endParaRPr lang="ru-RU"/>
        </a:p>
      </dgm:t>
    </dgm:pt>
    <dgm:pt modelId="{733B8573-92CE-4703-BF26-006643B7DCDD}" type="sibTrans" cxnId="{E7716B5D-FFDF-4F1D-B839-F8706E051E3A}">
      <dgm:prSet/>
      <dgm:spPr/>
      <dgm:t>
        <a:bodyPr/>
        <a:lstStyle/>
        <a:p>
          <a:endParaRPr lang="ru-RU"/>
        </a:p>
      </dgm:t>
    </dgm:pt>
    <dgm:pt modelId="{6018147F-9A8D-4477-BABA-AC0CB118EABE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dirty="0" smtClean="0"/>
            <a:t>комплексность</a:t>
          </a:r>
          <a:endParaRPr lang="ru-RU" sz="2800" dirty="0" smtClean="0"/>
        </a:p>
        <a:p>
          <a:pPr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1AA57B98-4AF7-4FEC-9A54-BD7FC13CD71B}" type="parTrans" cxnId="{802D2CB0-9C0D-4D25-A38C-75607B8005E7}">
      <dgm:prSet/>
      <dgm:spPr/>
      <dgm:t>
        <a:bodyPr/>
        <a:lstStyle/>
        <a:p>
          <a:endParaRPr lang="ru-RU"/>
        </a:p>
      </dgm:t>
    </dgm:pt>
    <dgm:pt modelId="{DF3E1D9B-D402-4E3B-BA37-10F5434E82D1}" type="sibTrans" cxnId="{802D2CB0-9C0D-4D25-A38C-75607B8005E7}">
      <dgm:prSet/>
      <dgm:spPr/>
      <dgm:t>
        <a:bodyPr/>
        <a:lstStyle/>
        <a:p>
          <a:endParaRPr lang="ru-RU"/>
        </a:p>
      </dgm:t>
    </dgm:pt>
    <dgm:pt modelId="{B8304C81-E796-41F6-9876-0C186A3A46E8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dirty="0" smtClean="0"/>
            <a:t>безопасность</a:t>
          </a:r>
          <a:endParaRPr lang="ru-RU" sz="2800" dirty="0" smtClean="0"/>
        </a:p>
        <a:p>
          <a:pPr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5F56B477-D0CB-470E-9B12-E008D459C490}" type="parTrans" cxnId="{54089D8F-7FFB-44BA-B6E7-EB230B44D738}">
      <dgm:prSet/>
      <dgm:spPr/>
      <dgm:t>
        <a:bodyPr/>
        <a:lstStyle/>
        <a:p>
          <a:endParaRPr lang="ru-RU"/>
        </a:p>
      </dgm:t>
    </dgm:pt>
    <dgm:pt modelId="{17779C60-6A2F-4865-B63F-10600394C835}" type="sibTrans" cxnId="{54089D8F-7FFB-44BA-B6E7-EB230B44D738}">
      <dgm:prSet/>
      <dgm:spPr/>
      <dgm:t>
        <a:bodyPr/>
        <a:lstStyle/>
        <a:p>
          <a:endParaRPr lang="ru-RU"/>
        </a:p>
      </dgm:t>
    </dgm:pt>
    <dgm:pt modelId="{6CA44F96-4005-4D77-8516-50E9434BA566}">
      <dgm:prSet/>
      <dgm:spPr/>
      <dgm:t>
        <a:bodyPr/>
        <a:lstStyle/>
        <a:p>
          <a:r>
            <a:rPr lang="ru-RU" b="1" dirty="0" smtClean="0"/>
            <a:t>возрастная адекватность</a:t>
          </a:r>
          <a:endParaRPr lang="ru-RU" b="1" dirty="0"/>
        </a:p>
      </dgm:t>
    </dgm:pt>
    <dgm:pt modelId="{8FC978F4-6630-4E10-A89B-948FAB10999F}" type="parTrans" cxnId="{377AE4A3-5316-48F9-998F-A9F7732ACAE5}">
      <dgm:prSet/>
      <dgm:spPr/>
      <dgm:t>
        <a:bodyPr/>
        <a:lstStyle/>
        <a:p>
          <a:endParaRPr lang="ru-RU"/>
        </a:p>
      </dgm:t>
    </dgm:pt>
    <dgm:pt modelId="{E280F29D-2156-404C-9777-369CE72D0A60}" type="sibTrans" cxnId="{377AE4A3-5316-48F9-998F-A9F7732ACAE5}">
      <dgm:prSet/>
      <dgm:spPr/>
      <dgm:t>
        <a:bodyPr/>
        <a:lstStyle/>
        <a:p>
          <a:endParaRPr lang="ru-RU"/>
        </a:p>
      </dgm:t>
    </dgm:pt>
    <dgm:pt modelId="{12CBD65F-63C3-4DB2-ACFC-DCE87C19A0C3}" type="pres">
      <dgm:prSet presAssocID="{291C1DDE-05BB-49BC-A7CD-874D1BA8C92B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BC2D53-41EB-421B-ABB7-5E490D262240}" type="pres">
      <dgm:prSet presAssocID="{DEDEE5C0-4971-4249-8521-7FE659D5966A}" presName="comp" presStyleCnt="0"/>
      <dgm:spPr/>
    </dgm:pt>
    <dgm:pt modelId="{CD37AADE-5F55-463C-88FD-56CF7CD350E1}" type="pres">
      <dgm:prSet presAssocID="{DEDEE5C0-4971-4249-8521-7FE659D5966A}" presName="box" presStyleLbl="node1" presStyleIdx="0" presStyleCnt="6" custLinFactNeighborX="-391" custLinFactNeighborY="-3126"/>
      <dgm:spPr/>
      <dgm:t>
        <a:bodyPr/>
        <a:lstStyle/>
        <a:p>
          <a:endParaRPr lang="ru-RU"/>
        </a:p>
      </dgm:t>
    </dgm:pt>
    <dgm:pt modelId="{C08BEC05-4FAE-424D-B778-2F434E07B02D}" type="pres">
      <dgm:prSet presAssocID="{DEDEE5C0-4971-4249-8521-7FE659D5966A}" presName="img" presStyleLbl="fgImgPlace1" presStyleIdx="0" presStyleCnt="6" custScaleX="42091" custScaleY="112469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B7E136C1-BC63-4B63-AB94-E74F08F6560C}" type="pres">
      <dgm:prSet presAssocID="{DEDEE5C0-4971-4249-8521-7FE659D5966A}" presName="text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3A836D-ED1E-4E16-9C30-A612A51FDEC5}" type="pres">
      <dgm:prSet presAssocID="{3CCF0D30-7B46-4B65-91A4-822573A11B77}" presName="spacer" presStyleCnt="0"/>
      <dgm:spPr/>
    </dgm:pt>
    <dgm:pt modelId="{D4912607-A020-480F-BEAA-605850BAA9AF}" type="pres">
      <dgm:prSet presAssocID="{DB0AD3C5-258B-482E-AA73-73780166C374}" presName="comp" presStyleCnt="0"/>
      <dgm:spPr/>
    </dgm:pt>
    <dgm:pt modelId="{E2B625FD-FD40-442F-B79B-2AB92E164B53}" type="pres">
      <dgm:prSet presAssocID="{DB0AD3C5-258B-482E-AA73-73780166C374}" presName="box" presStyleLbl="node1" presStyleIdx="1" presStyleCnt="6" custLinFactNeighborY="3985"/>
      <dgm:spPr/>
      <dgm:t>
        <a:bodyPr/>
        <a:lstStyle/>
        <a:p>
          <a:endParaRPr lang="ru-RU"/>
        </a:p>
      </dgm:t>
    </dgm:pt>
    <dgm:pt modelId="{4972AEAB-F775-4ADE-B646-7ACB1237795A}" type="pres">
      <dgm:prSet presAssocID="{DB0AD3C5-258B-482E-AA73-73780166C374}" presName="img" presStyleLbl="fgImgPlace1" presStyleIdx="1" presStyleCnt="6" custScaleX="38805" custScaleY="113722" custLinFactNeighborX="1643" custLinFactNeighborY="435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4DEEEEA-AC98-48C9-AB5A-CE27E4D3F5FD}" type="pres">
      <dgm:prSet presAssocID="{DB0AD3C5-258B-482E-AA73-73780166C374}" presName="text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E6471A-8C0B-441C-9CE2-2C3356991066}" type="pres">
      <dgm:prSet presAssocID="{0FA789CE-59FC-4551-86EF-457197538CF9}" presName="spacer" presStyleCnt="0"/>
      <dgm:spPr/>
    </dgm:pt>
    <dgm:pt modelId="{22448CF4-AE40-4264-8937-EFE5D4C64EAD}" type="pres">
      <dgm:prSet presAssocID="{E5FAB1C3-D966-4696-805B-3174F7427675}" presName="comp" presStyleCnt="0"/>
      <dgm:spPr/>
    </dgm:pt>
    <dgm:pt modelId="{EC194E07-5EC1-41A3-A314-9799410021BF}" type="pres">
      <dgm:prSet presAssocID="{E5FAB1C3-D966-4696-805B-3174F7427675}" presName="box" presStyleLbl="node1" presStyleIdx="2" presStyleCnt="6"/>
      <dgm:spPr/>
      <dgm:t>
        <a:bodyPr/>
        <a:lstStyle/>
        <a:p>
          <a:endParaRPr lang="ru-RU"/>
        </a:p>
      </dgm:t>
    </dgm:pt>
    <dgm:pt modelId="{98660F57-718C-49DF-A46F-6286E5DB6863}" type="pres">
      <dgm:prSet presAssocID="{E5FAB1C3-D966-4696-805B-3174F7427675}" presName="img" presStyleLbl="fgImgPlace1" presStyleIdx="2" presStyleCnt="6" custScaleX="4209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B604FB63-4D5D-4922-BBBF-571D2E02BFDC}" type="pres">
      <dgm:prSet presAssocID="{E5FAB1C3-D966-4696-805B-3174F7427675}" presName="text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B4B933-08E8-4B3D-B79E-782CE0B94E94}" type="pres">
      <dgm:prSet presAssocID="{FD27BA36-3FF3-4458-920B-6F735203F79B}" presName="spacer" presStyleCnt="0"/>
      <dgm:spPr/>
    </dgm:pt>
    <dgm:pt modelId="{3C642C8D-C781-479F-AC3F-5A9A72CB8207}" type="pres">
      <dgm:prSet presAssocID="{6018147F-9A8D-4477-BABA-AC0CB118EABE}" presName="comp" presStyleCnt="0"/>
      <dgm:spPr/>
    </dgm:pt>
    <dgm:pt modelId="{3B614B34-17A0-4274-AF30-498B0D62083E}" type="pres">
      <dgm:prSet presAssocID="{6018147F-9A8D-4477-BABA-AC0CB118EABE}" presName="box" presStyleLbl="node1" presStyleIdx="3" presStyleCnt="6"/>
      <dgm:spPr/>
      <dgm:t>
        <a:bodyPr/>
        <a:lstStyle/>
        <a:p>
          <a:endParaRPr lang="ru-RU"/>
        </a:p>
      </dgm:t>
    </dgm:pt>
    <dgm:pt modelId="{86CC5D6D-0F78-44DE-AB6B-6BCEE845F312}" type="pres">
      <dgm:prSet presAssocID="{6018147F-9A8D-4477-BABA-AC0CB118EABE}" presName="img" presStyleLbl="fgImgPlace1" presStyleIdx="3" presStyleCnt="6" custScaleX="4209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6315182-599C-4596-BC2D-692BEF1A4CD8}" type="pres">
      <dgm:prSet presAssocID="{6018147F-9A8D-4477-BABA-AC0CB118EABE}" presName="text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D05791-BCAF-486C-B764-392A2BA5CDBA}" type="pres">
      <dgm:prSet presAssocID="{DF3E1D9B-D402-4E3B-BA37-10F5434E82D1}" presName="spacer" presStyleCnt="0"/>
      <dgm:spPr/>
    </dgm:pt>
    <dgm:pt modelId="{CA1231D6-30AC-49AB-86A7-C2F66C44F56F}" type="pres">
      <dgm:prSet presAssocID="{B8304C81-E796-41F6-9876-0C186A3A46E8}" presName="comp" presStyleCnt="0"/>
      <dgm:spPr/>
    </dgm:pt>
    <dgm:pt modelId="{60CC1AD4-44B3-4CAF-9E6C-155D45905BCC}" type="pres">
      <dgm:prSet presAssocID="{B8304C81-E796-41F6-9876-0C186A3A46E8}" presName="box" presStyleLbl="node1" presStyleIdx="4" presStyleCnt="6"/>
      <dgm:spPr/>
      <dgm:t>
        <a:bodyPr/>
        <a:lstStyle/>
        <a:p>
          <a:endParaRPr lang="ru-RU"/>
        </a:p>
      </dgm:t>
    </dgm:pt>
    <dgm:pt modelId="{13274DBE-987D-492B-8F3F-B050E4ED3423}" type="pres">
      <dgm:prSet presAssocID="{B8304C81-E796-41F6-9876-0C186A3A46E8}" presName="img" presStyleLbl="fgImgPlace1" presStyleIdx="4" presStyleCnt="6" custScaleX="4209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BE7A148-A7DC-476D-863A-3FEAE569222F}" type="pres">
      <dgm:prSet presAssocID="{B8304C81-E796-41F6-9876-0C186A3A46E8}" presName="text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8C63A0-5B0B-40FB-9D58-E82C745D0188}" type="pres">
      <dgm:prSet presAssocID="{17779C60-6A2F-4865-B63F-10600394C835}" presName="spacer" presStyleCnt="0"/>
      <dgm:spPr/>
    </dgm:pt>
    <dgm:pt modelId="{57C267E5-103D-448B-ACA9-62EC8A2F2EFE}" type="pres">
      <dgm:prSet presAssocID="{6CA44F96-4005-4D77-8516-50E9434BA566}" presName="comp" presStyleCnt="0"/>
      <dgm:spPr/>
    </dgm:pt>
    <dgm:pt modelId="{32D49623-B9E6-488C-AB8C-FDCE73E7B148}" type="pres">
      <dgm:prSet presAssocID="{6CA44F96-4005-4D77-8516-50E9434BA566}" presName="box" presStyleLbl="node1" presStyleIdx="5" presStyleCnt="6"/>
      <dgm:spPr/>
      <dgm:t>
        <a:bodyPr/>
        <a:lstStyle/>
        <a:p>
          <a:endParaRPr lang="ru-RU"/>
        </a:p>
      </dgm:t>
    </dgm:pt>
    <dgm:pt modelId="{C9E819B5-6BE3-4E90-84C5-415EF62C2207}" type="pres">
      <dgm:prSet presAssocID="{6CA44F96-4005-4D77-8516-50E9434BA566}" presName="img" presStyleLbl="fgImgPlace1" presStyleIdx="5" presStyleCnt="6" custScaleX="4209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1DB50BA8-9D43-4AED-BB30-A796815C9708}" type="pres">
      <dgm:prSet presAssocID="{6CA44F96-4005-4D77-8516-50E9434BA566}" presName="text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F540145-85F0-4AA5-9902-EF0A79ED61EC}" type="presOf" srcId="{059CE346-C9FD-4C0A-AFD4-4480044862E6}" destId="{CD37AADE-5F55-463C-88FD-56CF7CD350E1}" srcOrd="0" destOrd="2" presId="urn:microsoft.com/office/officeart/2005/8/layout/vList4"/>
    <dgm:cxn modelId="{987FE1D2-9947-44D8-95F8-62C1E000F55D}" type="presOf" srcId="{6CA44F96-4005-4D77-8516-50E9434BA566}" destId="{32D49623-B9E6-488C-AB8C-FDCE73E7B148}" srcOrd="0" destOrd="0" presId="urn:microsoft.com/office/officeart/2005/8/layout/vList4"/>
    <dgm:cxn modelId="{E2A730CA-9AC4-45BB-8E6B-4277D75D5F6E}" type="presOf" srcId="{E5FAB1C3-D966-4696-805B-3174F7427675}" destId="{EC194E07-5EC1-41A3-A314-9799410021BF}" srcOrd="0" destOrd="0" presId="urn:microsoft.com/office/officeart/2005/8/layout/vList4"/>
    <dgm:cxn modelId="{BB3E9BD8-55FC-4DDD-9210-A5185F7045AC}" srcId="{DEDEE5C0-4971-4249-8521-7FE659D5966A}" destId="{059CE346-C9FD-4C0A-AFD4-4480044862E6}" srcOrd="1" destOrd="0" parTransId="{334922F0-1159-484C-8B48-C14D17E135B9}" sibTransId="{24C318CD-478A-4414-867C-A26C0F19E671}"/>
    <dgm:cxn modelId="{6A7ABC65-3B50-4FF5-BC7D-3938D9F3AA62}" type="presOf" srcId="{F27995AF-002C-49B9-8D08-33BC6D224F7B}" destId="{84DEEEEA-AC98-48C9-AB5A-CE27E4D3F5FD}" srcOrd="1" destOrd="1" presId="urn:microsoft.com/office/officeart/2005/8/layout/vList4"/>
    <dgm:cxn modelId="{292BFCBD-BC4D-4A0F-88D2-91FAF0C50FAF}" srcId="{DEDEE5C0-4971-4249-8521-7FE659D5966A}" destId="{99298653-23D3-4E14-BB9F-D7CEF05F613F}" srcOrd="0" destOrd="0" parTransId="{1BFE9FDF-7D56-4A02-B614-F0B60FF3299B}" sibTransId="{9C74F1A8-43D5-48D4-AD12-896B32561DD5}"/>
    <dgm:cxn modelId="{54089D8F-7FFB-44BA-B6E7-EB230B44D738}" srcId="{291C1DDE-05BB-49BC-A7CD-874D1BA8C92B}" destId="{B8304C81-E796-41F6-9876-0C186A3A46E8}" srcOrd="4" destOrd="0" parTransId="{5F56B477-D0CB-470E-9B12-E008D459C490}" sibTransId="{17779C60-6A2F-4865-B63F-10600394C835}"/>
    <dgm:cxn modelId="{FB3B3610-CB9B-45F5-9D16-B67205F4A462}" type="presOf" srcId="{059CE346-C9FD-4C0A-AFD4-4480044862E6}" destId="{B7E136C1-BC63-4B63-AB94-E74F08F6560C}" srcOrd="1" destOrd="2" presId="urn:microsoft.com/office/officeart/2005/8/layout/vList4"/>
    <dgm:cxn modelId="{E7716B5D-FFDF-4F1D-B839-F8706E051E3A}" srcId="{E5FAB1C3-D966-4696-805B-3174F7427675}" destId="{A890461A-C100-485A-B85A-779E8ED7C3C0}" srcOrd="1" destOrd="0" parTransId="{61CAA14A-C57E-4464-AC94-0D01AE97E23F}" sibTransId="{733B8573-92CE-4703-BF26-006643B7DCDD}"/>
    <dgm:cxn modelId="{FDDB3A2B-55D6-49A4-AF14-DF5BB22B8A84}" srcId="{DB0AD3C5-258B-482E-AA73-73780166C374}" destId="{401F817C-BFCB-44D2-A174-8986DD690C9E}" srcOrd="1" destOrd="0" parTransId="{30606FB7-628C-46F5-A973-9FFAD4F406DC}" sibTransId="{3B32A153-BF2F-4DE1-83D2-79BF7B80B1C7}"/>
    <dgm:cxn modelId="{5FEC7624-08F8-4751-87E2-D55F01C9AB66}" type="presOf" srcId="{A890461A-C100-485A-B85A-779E8ED7C3C0}" destId="{EC194E07-5EC1-41A3-A314-9799410021BF}" srcOrd="0" destOrd="2" presId="urn:microsoft.com/office/officeart/2005/8/layout/vList4"/>
    <dgm:cxn modelId="{4FA3E7F2-F2CE-4638-ACE1-59CB368A84DE}" type="presOf" srcId="{401F817C-BFCB-44D2-A174-8986DD690C9E}" destId="{E2B625FD-FD40-442F-B79B-2AB92E164B53}" srcOrd="0" destOrd="2" presId="urn:microsoft.com/office/officeart/2005/8/layout/vList4"/>
    <dgm:cxn modelId="{0B934A49-0425-4183-9A40-57AF02F5A12B}" type="presOf" srcId="{6018147F-9A8D-4477-BABA-AC0CB118EABE}" destId="{06315182-599C-4596-BC2D-692BEF1A4CD8}" srcOrd="1" destOrd="0" presId="urn:microsoft.com/office/officeart/2005/8/layout/vList4"/>
    <dgm:cxn modelId="{0C29BCF3-F399-4AA3-BD10-F2A5ACE59531}" type="presOf" srcId="{99298653-23D3-4E14-BB9F-D7CEF05F613F}" destId="{B7E136C1-BC63-4B63-AB94-E74F08F6560C}" srcOrd="1" destOrd="1" presId="urn:microsoft.com/office/officeart/2005/8/layout/vList4"/>
    <dgm:cxn modelId="{E950F87F-288A-42A5-806D-89BEAB14A764}" type="presOf" srcId="{291C1DDE-05BB-49BC-A7CD-874D1BA8C92B}" destId="{12CBD65F-63C3-4DB2-ACFC-DCE87C19A0C3}" srcOrd="0" destOrd="0" presId="urn:microsoft.com/office/officeart/2005/8/layout/vList4"/>
    <dgm:cxn modelId="{3AA93050-BC85-4050-B7FF-347395B9A461}" type="presOf" srcId="{A890461A-C100-485A-B85A-779E8ED7C3C0}" destId="{B604FB63-4D5D-4922-BBBF-571D2E02BFDC}" srcOrd="1" destOrd="2" presId="urn:microsoft.com/office/officeart/2005/8/layout/vList4"/>
    <dgm:cxn modelId="{C9F390F9-435D-4842-A0EA-A204C9BBFEC6}" srcId="{291C1DDE-05BB-49BC-A7CD-874D1BA8C92B}" destId="{DEDEE5C0-4971-4249-8521-7FE659D5966A}" srcOrd="0" destOrd="0" parTransId="{6F0C02D1-F98F-40F9-9D64-5FB26E141450}" sibTransId="{3CCF0D30-7B46-4B65-91A4-822573A11B77}"/>
    <dgm:cxn modelId="{95D9A3FE-037A-4132-9876-9CFC4C677713}" srcId="{291C1DDE-05BB-49BC-A7CD-874D1BA8C92B}" destId="{E5FAB1C3-D966-4696-805B-3174F7427675}" srcOrd="2" destOrd="0" parTransId="{B469EB0C-C96C-4635-8855-9F9B897D4B5E}" sibTransId="{FD27BA36-3FF3-4458-920B-6F735203F79B}"/>
    <dgm:cxn modelId="{C8AF8432-101E-4869-827A-D9E14E223637}" type="presOf" srcId="{549CB635-B38C-4B43-B81A-03D50F5A8690}" destId="{EC194E07-5EC1-41A3-A314-9799410021BF}" srcOrd="0" destOrd="1" presId="urn:microsoft.com/office/officeart/2005/8/layout/vList4"/>
    <dgm:cxn modelId="{377AE4A3-5316-48F9-998F-A9F7732ACAE5}" srcId="{291C1DDE-05BB-49BC-A7CD-874D1BA8C92B}" destId="{6CA44F96-4005-4D77-8516-50E9434BA566}" srcOrd="5" destOrd="0" parTransId="{8FC978F4-6630-4E10-A89B-948FAB10999F}" sibTransId="{E280F29D-2156-404C-9777-369CE72D0A60}"/>
    <dgm:cxn modelId="{D02B5933-B6E4-4E72-B661-C000CB3EB2B6}" type="presOf" srcId="{DEDEE5C0-4971-4249-8521-7FE659D5966A}" destId="{B7E136C1-BC63-4B63-AB94-E74F08F6560C}" srcOrd="1" destOrd="0" presId="urn:microsoft.com/office/officeart/2005/8/layout/vList4"/>
    <dgm:cxn modelId="{76720C3E-4C87-4BBB-A496-8DEEBD73826F}" type="presOf" srcId="{DB0AD3C5-258B-482E-AA73-73780166C374}" destId="{84DEEEEA-AC98-48C9-AB5A-CE27E4D3F5FD}" srcOrd="1" destOrd="0" presId="urn:microsoft.com/office/officeart/2005/8/layout/vList4"/>
    <dgm:cxn modelId="{1043C19B-1A79-474F-B890-B12D79DB62A1}" srcId="{291C1DDE-05BB-49BC-A7CD-874D1BA8C92B}" destId="{DB0AD3C5-258B-482E-AA73-73780166C374}" srcOrd="1" destOrd="0" parTransId="{31D6DDB2-FF76-48C1-9747-7151A0DC1CB4}" sibTransId="{0FA789CE-59FC-4551-86EF-457197538CF9}"/>
    <dgm:cxn modelId="{A0AD353D-DCC3-4052-8FA3-7F097CA5514D}" type="presOf" srcId="{B8304C81-E796-41F6-9876-0C186A3A46E8}" destId="{9BE7A148-A7DC-476D-863A-3FEAE569222F}" srcOrd="1" destOrd="0" presId="urn:microsoft.com/office/officeart/2005/8/layout/vList4"/>
    <dgm:cxn modelId="{1FA1DE0A-76C1-4F6D-A847-E337DEA2387F}" type="presOf" srcId="{549CB635-B38C-4B43-B81A-03D50F5A8690}" destId="{B604FB63-4D5D-4922-BBBF-571D2E02BFDC}" srcOrd="1" destOrd="1" presId="urn:microsoft.com/office/officeart/2005/8/layout/vList4"/>
    <dgm:cxn modelId="{802D2CB0-9C0D-4D25-A38C-75607B8005E7}" srcId="{291C1DDE-05BB-49BC-A7CD-874D1BA8C92B}" destId="{6018147F-9A8D-4477-BABA-AC0CB118EABE}" srcOrd="3" destOrd="0" parTransId="{1AA57B98-4AF7-4FEC-9A54-BD7FC13CD71B}" sibTransId="{DF3E1D9B-D402-4E3B-BA37-10F5434E82D1}"/>
    <dgm:cxn modelId="{51798EF1-EE5C-45C7-B889-D6EF3309D787}" type="presOf" srcId="{DB0AD3C5-258B-482E-AA73-73780166C374}" destId="{E2B625FD-FD40-442F-B79B-2AB92E164B53}" srcOrd="0" destOrd="0" presId="urn:microsoft.com/office/officeart/2005/8/layout/vList4"/>
    <dgm:cxn modelId="{D68B3940-E51B-4FCF-B77D-4A6399323007}" type="presOf" srcId="{F27995AF-002C-49B9-8D08-33BC6D224F7B}" destId="{E2B625FD-FD40-442F-B79B-2AB92E164B53}" srcOrd="0" destOrd="1" presId="urn:microsoft.com/office/officeart/2005/8/layout/vList4"/>
    <dgm:cxn modelId="{1A346D7C-6207-4ED4-A7EE-024DD91CFA15}" srcId="{DB0AD3C5-258B-482E-AA73-73780166C374}" destId="{F27995AF-002C-49B9-8D08-33BC6D224F7B}" srcOrd="0" destOrd="0" parTransId="{B54B9D6E-60D4-412E-BFFF-0379A0D4DBB6}" sibTransId="{7CDEFE26-851F-4AF9-ABE3-F515A7D91F8D}"/>
    <dgm:cxn modelId="{17C6BA71-03AF-4376-BD5C-56C1F562C53B}" type="presOf" srcId="{99298653-23D3-4E14-BB9F-D7CEF05F613F}" destId="{CD37AADE-5F55-463C-88FD-56CF7CD350E1}" srcOrd="0" destOrd="1" presId="urn:microsoft.com/office/officeart/2005/8/layout/vList4"/>
    <dgm:cxn modelId="{E3595D53-B1B3-476A-AB34-CB9C0003A407}" type="presOf" srcId="{401F817C-BFCB-44D2-A174-8986DD690C9E}" destId="{84DEEEEA-AC98-48C9-AB5A-CE27E4D3F5FD}" srcOrd="1" destOrd="2" presId="urn:microsoft.com/office/officeart/2005/8/layout/vList4"/>
    <dgm:cxn modelId="{1CD88B21-CED7-41D3-83B9-E9BDF0D87979}" type="presOf" srcId="{DEDEE5C0-4971-4249-8521-7FE659D5966A}" destId="{CD37AADE-5F55-463C-88FD-56CF7CD350E1}" srcOrd="0" destOrd="0" presId="urn:microsoft.com/office/officeart/2005/8/layout/vList4"/>
    <dgm:cxn modelId="{448AC5ED-CC10-47CA-B549-EB220349A609}" type="presOf" srcId="{B8304C81-E796-41F6-9876-0C186A3A46E8}" destId="{60CC1AD4-44B3-4CAF-9E6C-155D45905BCC}" srcOrd="0" destOrd="0" presId="urn:microsoft.com/office/officeart/2005/8/layout/vList4"/>
    <dgm:cxn modelId="{182261C7-D08E-42D4-97F9-4A862695B279}" type="presOf" srcId="{E5FAB1C3-D966-4696-805B-3174F7427675}" destId="{B604FB63-4D5D-4922-BBBF-571D2E02BFDC}" srcOrd="1" destOrd="0" presId="urn:microsoft.com/office/officeart/2005/8/layout/vList4"/>
    <dgm:cxn modelId="{118379B3-EA12-421E-974D-D501791072E0}" srcId="{E5FAB1C3-D966-4696-805B-3174F7427675}" destId="{549CB635-B38C-4B43-B81A-03D50F5A8690}" srcOrd="0" destOrd="0" parTransId="{C5B80803-634E-4CB1-87B5-D5CD99E78E5F}" sibTransId="{90703E9B-CFF6-4DE0-9610-E7B78143BC70}"/>
    <dgm:cxn modelId="{11FD3108-65E3-4F2D-9A34-5D187D2400DC}" type="presOf" srcId="{6CA44F96-4005-4D77-8516-50E9434BA566}" destId="{1DB50BA8-9D43-4AED-BB30-A796815C9708}" srcOrd="1" destOrd="0" presId="urn:microsoft.com/office/officeart/2005/8/layout/vList4"/>
    <dgm:cxn modelId="{1EEA57A5-F8E3-445D-A403-1C3BB519A64A}" type="presOf" srcId="{6018147F-9A8D-4477-BABA-AC0CB118EABE}" destId="{3B614B34-17A0-4274-AF30-498B0D62083E}" srcOrd="0" destOrd="0" presId="urn:microsoft.com/office/officeart/2005/8/layout/vList4"/>
    <dgm:cxn modelId="{894725C8-9454-4D53-9D49-0FEC6D759068}" type="presParOf" srcId="{12CBD65F-63C3-4DB2-ACFC-DCE87C19A0C3}" destId="{FFBC2D53-41EB-421B-ABB7-5E490D262240}" srcOrd="0" destOrd="0" presId="urn:microsoft.com/office/officeart/2005/8/layout/vList4"/>
    <dgm:cxn modelId="{6B87D701-5D89-42E1-8618-0E3060E3AE6A}" type="presParOf" srcId="{FFBC2D53-41EB-421B-ABB7-5E490D262240}" destId="{CD37AADE-5F55-463C-88FD-56CF7CD350E1}" srcOrd="0" destOrd="0" presId="urn:microsoft.com/office/officeart/2005/8/layout/vList4"/>
    <dgm:cxn modelId="{9CE1FF9B-587C-42F9-BCD8-09FED3C8F124}" type="presParOf" srcId="{FFBC2D53-41EB-421B-ABB7-5E490D262240}" destId="{C08BEC05-4FAE-424D-B778-2F434E07B02D}" srcOrd="1" destOrd="0" presId="urn:microsoft.com/office/officeart/2005/8/layout/vList4"/>
    <dgm:cxn modelId="{3C9C43E4-26E9-4843-A947-CD1037D9019A}" type="presParOf" srcId="{FFBC2D53-41EB-421B-ABB7-5E490D262240}" destId="{B7E136C1-BC63-4B63-AB94-E74F08F6560C}" srcOrd="2" destOrd="0" presId="urn:microsoft.com/office/officeart/2005/8/layout/vList4"/>
    <dgm:cxn modelId="{32BAEB74-1D51-4A68-ACA5-8CEB69FAFE9E}" type="presParOf" srcId="{12CBD65F-63C3-4DB2-ACFC-DCE87C19A0C3}" destId="{F63A836D-ED1E-4E16-9C30-A612A51FDEC5}" srcOrd="1" destOrd="0" presId="urn:microsoft.com/office/officeart/2005/8/layout/vList4"/>
    <dgm:cxn modelId="{8181D2EB-59B5-4EE3-ADAE-01259DBED039}" type="presParOf" srcId="{12CBD65F-63C3-4DB2-ACFC-DCE87C19A0C3}" destId="{D4912607-A020-480F-BEAA-605850BAA9AF}" srcOrd="2" destOrd="0" presId="urn:microsoft.com/office/officeart/2005/8/layout/vList4"/>
    <dgm:cxn modelId="{8147C27D-4AAB-4F4B-8E4E-1333285F8BB9}" type="presParOf" srcId="{D4912607-A020-480F-BEAA-605850BAA9AF}" destId="{E2B625FD-FD40-442F-B79B-2AB92E164B53}" srcOrd="0" destOrd="0" presId="urn:microsoft.com/office/officeart/2005/8/layout/vList4"/>
    <dgm:cxn modelId="{EB996487-0F75-47A3-A89C-2D9453F308E8}" type="presParOf" srcId="{D4912607-A020-480F-BEAA-605850BAA9AF}" destId="{4972AEAB-F775-4ADE-B646-7ACB1237795A}" srcOrd="1" destOrd="0" presId="urn:microsoft.com/office/officeart/2005/8/layout/vList4"/>
    <dgm:cxn modelId="{63075356-EF3D-4827-8256-9EACB3D47401}" type="presParOf" srcId="{D4912607-A020-480F-BEAA-605850BAA9AF}" destId="{84DEEEEA-AC98-48C9-AB5A-CE27E4D3F5FD}" srcOrd="2" destOrd="0" presId="urn:microsoft.com/office/officeart/2005/8/layout/vList4"/>
    <dgm:cxn modelId="{9B572A50-D255-4C2D-8508-7DB10428B962}" type="presParOf" srcId="{12CBD65F-63C3-4DB2-ACFC-DCE87C19A0C3}" destId="{06E6471A-8C0B-441C-9CE2-2C3356991066}" srcOrd="3" destOrd="0" presId="urn:microsoft.com/office/officeart/2005/8/layout/vList4"/>
    <dgm:cxn modelId="{14B5D359-EF71-4E23-BDDE-86BA8898B897}" type="presParOf" srcId="{12CBD65F-63C3-4DB2-ACFC-DCE87C19A0C3}" destId="{22448CF4-AE40-4264-8937-EFE5D4C64EAD}" srcOrd="4" destOrd="0" presId="urn:microsoft.com/office/officeart/2005/8/layout/vList4"/>
    <dgm:cxn modelId="{000027F9-A1FC-4D59-9E5A-B23A41ADBD30}" type="presParOf" srcId="{22448CF4-AE40-4264-8937-EFE5D4C64EAD}" destId="{EC194E07-5EC1-41A3-A314-9799410021BF}" srcOrd="0" destOrd="0" presId="urn:microsoft.com/office/officeart/2005/8/layout/vList4"/>
    <dgm:cxn modelId="{EBD6E337-BBBA-4287-BF95-03C960BD2807}" type="presParOf" srcId="{22448CF4-AE40-4264-8937-EFE5D4C64EAD}" destId="{98660F57-718C-49DF-A46F-6286E5DB6863}" srcOrd="1" destOrd="0" presId="urn:microsoft.com/office/officeart/2005/8/layout/vList4"/>
    <dgm:cxn modelId="{5BFB3D6F-B9ED-4977-ABDE-011610778098}" type="presParOf" srcId="{22448CF4-AE40-4264-8937-EFE5D4C64EAD}" destId="{B604FB63-4D5D-4922-BBBF-571D2E02BFDC}" srcOrd="2" destOrd="0" presId="urn:microsoft.com/office/officeart/2005/8/layout/vList4"/>
    <dgm:cxn modelId="{5CC45ED0-3A39-4B4A-A6BD-BC98AFF20FA1}" type="presParOf" srcId="{12CBD65F-63C3-4DB2-ACFC-DCE87C19A0C3}" destId="{5FB4B933-08E8-4B3D-B79E-782CE0B94E94}" srcOrd="5" destOrd="0" presId="urn:microsoft.com/office/officeart/2005/8/layout/vList4"/>
    <dgm:cxn modelId="{D1861859-6D79-47B9-8E0C-22548034F74B}" type="presParOf" srcId="{12CBD65F-63C3-4DB2-ACFC-DCE87C19A0C3}" destId="{3C642C8D-C781-479F-AC3F-5A9A72CB8207}" srcOrd="6" destOrd="0" presId="urn:microsoft.com/office/officeart/2005/8/layout/vList4"/>
    <dgm:cxn modelId="{AA105900-1AE2-4016-883C-3804FAC4BDD4}" type="presParOf" srcId="{3C642C8D-C781-479F-AC3F-5A9A72CB8207}" destId="{3B614B34-17A0-4274-AF30-498B0D62083E}" srcOrd="0" destOrd="0" presId="urn:microsoft.com/office/officeart/2005/8/layout/vList4"/>
    <dgm:cxn modelId="{60063F9F-0B37-4C5A-B467-D6CA98DF1243}" type="presParOf" srcId="{3C642C8D-C781-479F-AC3F-5A9A72CB8207}" destId="{86CC5D6D-0F78-44DE-AB6B-6BCEE845F312}" srcOrd="1" destOrd="0" presId="urn:microsoft.com/office/officeart/2005/8/layout/vList4"/>
    <dgm:cxn modelId="{BB9A8F81-7C73-4A75-8477-3B5375EC9533}" type="presParOf" srcId="{3C642C8D-C781-479F-AC3F-5A9A72CB8207}" destId="{06315182-599C-4596-BC2D-692BEF1A4CD8}" srcOrd="2" destOrd="0" presId="urn:microsoft.com/office/officeart/2005/8/layout/vList4"/>
    <dgm:cxn modelId="{5ABA1C8E-CD19-4E87-BC6E-630718FB453E}" type="presParOf" srcId="{12CBD65F-63C3-4DB2-ACFC-DCE87C19A0C3}" destId="{61D05791-BCAF-486C-B764-392A2BA5CDBA}" srcOrd="7" destOrd="0" presId="urn:microsoft.com/office/officeart/2005/8/layout/vList4"/>
    <dgm:cxn modelId="{35DA90C2-9E11-4216-8BC5-39E5E465B75D}" type="presParOf" srcId="{12CBD65F-63C3-4DB2-ACFC-DCE87C19A0C3}" destId="{CA1231D6-30AC-49AB-86A7-C2F66C44F56F}" srcOrd="8" destOrd="0" presId="urn:microsoft.com/office/officeart/2005/8/layout/vList4"/>
    <dgm:cxn modelId="{A99DFA3E-5058-4BD3-9F4F-04203EE09641}" type="presParOf" srcId="{CA1231D6-30AC-49AB-86A7-C2F66C44F56F}" destId="{60CC1AD4-44B3-4CAF-9E6C-155D45905BCC}" srcOrd="0" destOrd="0" presId="urn:microsoft.com/office/officeart/2005/8/layout/vList4"/>
    <dgm:cxn modelId="{5A6C965C-8261-4EF4-ACC0-0933551FCC28}" type="presParOf" srcId="{CA1231D6-30AC-49AB-86A7-C2F66C44F56F}" destId="{13274DBE-987D-492B-8F3F-B050E4ED3423}" srcOrd="1" destOrd="0" presId="urn:microsoft.com/office/officeart/2005/8/layout/vList4"/>
    <dgm:cxn modelId="{A92C4146-BAEF-489C-AE5F-E0778F6AC208}" type="presParOf" srcId="{CA1231D6-30AC-49AB-86A7-C2F66C44F56F}" destId="{9BE7A148-A7DC-476D-863A-3FEAE569222F}" srcOrd="2" destOrd="0" presId="urn:microsoft.com/office/officeart/2005/8/layout/vList4"/>
    <dgm:cxn modelId="{C2400572-BACC-444E-A6BF-64C06FD536AA}" type="presParOf" srcId="{12CBD65F-63C3-4DB2-ACFC-DCE87C19A0C3}" destId="{0D8C63A0-5B0B-40FB-9D58-E82C745D0188}" srcOrd="9" destOrd="0" presId="urn:microsoft.com/office/officeart/2005/8/layout/vList4"/>
    <dgm:cxn modelId="{12ABE076-90A5-4504-8869-E3015CC94372}" type="presParOf" srcId="{12CBD65F-63C3-4DB2-ACFC-DCE87C19A0C3}" destId="{57C267E5-103D-448B-ACA9-62EC8A2F2EFE}" srcOrd="10" destOrd="0" presId="urn:microsoft.com/office/officeart/2005/8/layout/vList4"/>
    <dgm:cxn modelId="{66DE9B80-2C7A-4222-A5B7-9BBCC2627720}" type="presParOf" srcId="{57C267E5-103D-448B-ACA9-62EC8A2F2EFE}" destId="{32D49623-B9E6-488C-AB8C-FDCE73E7B148}" srcOrd="0" destOrd="0" presId="urn:microsoft.com/office/officeart/2005/8/layout/vList4"/>
    <dgm:cxn modelId="{C5E086C8-BF86-4CA7-8933-2151E22C1BA8}" type="presParOf" srcId="{57C267E5-103D-448B-ACA9-62EC8A2F2EFE}" destId="{C9E819B5-6BE3-4E90-84C5-415EF62C2207}" srcOrd="1" destOrd="0" presId="urn:microsoft.com/office/officeart/2005/8/layout/vList4"/>
    <dgm:cxn modelId="{D8EC6802-9988-4718-B8B9-5D4E788C6766}" type="presParOf" srcId="{57C267E5-103D-448B-ACA9-62EC8A2F2EFE}" destId="{1DB50BA8-9D43-4AED-BB30-A796815C9708}" srcOrd="2" destOrd="0" presId="urn:microsoft.com/office/officeart/2005/8/layout/vList4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8BA3999-3E44-4806-816C-90F89CB91B5C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ru-RU"/>
        </a:p>
      </dgm:t>
    </dgm:pt>
    <dgm:pt modelId="{B1752200-FADD-4AE7-ADFF-26B7406D09E3}">
      <dgm:prSet phldrT="[Текст]" phldr="1"/>
      <dgm:spPr/>
      <dgm:t>
        <a:bodyPr/>
        <a:lstStyle/>
        <a:p>
          <a:endParaRPr lang="ru-RU"/>
        </a:p>
      </dgm:t>
    </dgm:pt>
    <dgm:pt modelId="{B016E49F-12D7-4931-919D-ABF25F70CB74}" type="parTrans" cxnId="{4183072B-680F-440F-91E0-153F002CA316}">
      <dgm:prSet/>
      <dgm:spPr/>
      <dgm:t>
        <a:bodyPr/>
        <a:lstStyle/>
        <a:p>
          <a:endParaRPr lang="ru-RU"/>
        </a:p>
      </dgm:t>
    </dgm:pt>
    <dgm:pt modelId="{F20B8E01-F2E6-4078-A90C-6CC5C8CEF783}" type="sibTrans" cxnId="{4183072B-680F-440F-91E0-153F002CA316}">
      <dgm:prSet/>
      <dgm:spPr/>
      <dgm:t>
        <a:bodyPr/>
        <a:lstStyle/>
        <a:p>
          <a:endParaRPr lang="ru-RU"/>
        </a:p>
      </dgm:t>
    </dgm:pt>
    <dgm:pt modelId="{983EB6F1-6D70-4E92-B293-9CF46D389E1B}">
      <dgm:prSet phldrT="[Текст]" phldr="1"/>
      <dgm:spPr/>
      <dgm:t>
        <a:bodyPr/>
        <a:lstStyle/>
        <a:p>
          <a:endParaRPr lang="ru-RU"/>
        </a:p>
      </dgm:t>
    </dgm:pt>
    <dgm:pt modelId="{91B266CE-2305-4A2F-8FA2-165F0DAD56EC}" type="parTrans" cxnId="{4AEF4C95-1D05-4447-8EF4-0480190ECB11}">
      <dgm:prSet/>
      <dgm:spPr/>
      <dgm:t>
        <a:bodyPr/>
        <a:lstStyle/>
        <a:p>
          <a:endParaRPr lang="ru-RU"/>
        </a:p>
      </dgm:t>
    </dgm:pt>
    <dgm:pt modelId="{FAB6CBA2-CE0B-4A5D-A5A5-30ADB799F8CC}" type="sibTrans" cxnId="{4AEF4C95-1D05-4447-8EF4-0480190ECB11}">
      <dgm:prSet/>
      <dgm:spPr/>
      <dgm:t>
        <a:bodyPr/>
        <a:lstStyle/>
        <a:p>
          <a:endParaRPr lang="ru-RU"/>
        </a:p>
      </dgm:t>
    </dgm:pt>
    <dgm:pt modelId="{61F98456-CF30-4C5A-A180-7B4AA44BB384}">
      <dgm:prSet phldrT="[Текст]" phldr="1"/>
      <dgm:spPr/>
      <dgm:t>
        <a:bodyPr/>
        <a:lstStyle/>
        <a:p>
          <a:endParaRPr lang="ru-RU"/>
        </a:p>
      </dgm:t>
    </dgm:pt>
    <dgm:pt modelId="{7067F0F8-4046-45D4-9E41-70EF6E7DC4A4}" type="parTrans" cxnId="{98C13A78-9892-4B0D-8333-96CF1F41B5C6}">
      <dgm:prSet/>
      <dgm:spPr/>
      <dgm:t>
        <a:bodyPr/>
        <a:lstStyle/>
        <a:p>
          <a:endParaRPr lang="ru-RU"/>
        </a:p>
      </dgm:t>
    </dgm:pt>
    <dgm:pt modelId="{D0F7AEE6-CFB9-4C42-ACF4-67CE5D58C74D}" type="sibTrans" cxnId="{98C13A78-9892-4B0D-8333-96CF1F41B5C6}">
      <dgm:prSet/>
      <dgm:spPr/>
      <dgm:t>
        <a:bodyPr/>
        <a:lstStyle/>
        <a:p>
          <a:endParaRPr lang="ru-RU"/>
        </a:p>
      </dgm:t>
    </dgm:pt>
    <dgm:pt modelId="{E193A240-8A15-485E-8FAB-9BDFF94C3CD6}">
      <dgm:prSet phldrT="[Текст]" phldr="1"/>
      <dgm:spPr/>
      <dgm:t>
        <a:bodyPr/>
        <a:lstStyle/>
        <a:p>
          <a:endParaRPr lang="ru-RU"/>
        </a:p>
      </dgm:t>
    </dgm:pt>
    <dgm:pt modelId="{A1F96C56-F01E-476F-B874-63C099B96CF0}" type="parTrans" cxnId="{C66824A8-25DE-4376-86A5-D6F665AF899B}">
      <dgm:prSet/>
      <dgm:spPr/>
      <dgm:t>
        <a:bodyPr/>
        <a:lstStyle/>
        <a:p>
          <a:endParaRPr lang="ru-RU"/>
        </a:p>
      </dgm:t>
    </dgm:pt>
    <dgm:pt modelId="{9BF6F2F1-4027-4ADE-915C-377C88648BF9}" type="sibTrans" cxnId="{C66824A8-25DE-4376-86A5-D6F665AF899B}">
      <dgm:prSet/>
      <dgm:spPr/>
      <dgm:t>
        <a:bodyPr/>
        <a:lstStyle/>
        <a:p>
          <a:endParaRPr lang="ru-RU"/>
        </a:p>
      </dgm:t>
    </dgm:pt>
    <dgm:pt modelId="{F7B4E8A5-E78A-4AC0-839F-1A8505FEF246}">
      <dgm:prSet phldrT="[Текст]" phldr="1"/>
      <dgm:spPr/>
      <dgm:t>
        <a:bodyPr/>
        <a:lstStyle/>
        <a:p>
          <a:endParaRPr lang="ru-RU"/>
        </a:p>
      </dgm:t>
    </dgm:pt>
    <dgm:pt modelId="{F9C012E0-6680-4711-B70E-4EFA6CF826B8}" type="parTrans" cxnId="{6D53BFCC-7A76-4DFD-AC7C-A19D34A781DA}">
      <dgm:prSet/>
      <dgm:spPr/>
      <dgm:t>
        <a:bodyPr/>
        <a:lstStyle/>
        <a:p>
          <a:endParaRPr lang="ru-RU"/>
        </a:p>
      </dgm:t>
    </dgm:pt>
    <dgm:pt modelId="{6DB4A163-93CE-490E-8B5F-9C2588D10E65}" type="sibTrans" cxnId="{6D53BFCC-7A76-4DFD-AC7C-A19D34A781DA}">
      <dgm:prSet/>
      <dgm:spPr/>
      <dgm:t>
        <a:bodyPr/>
        <a:lstStyle/>
        <a:p>
          <a:endParaRPr lang="ru-RU"/>
        </a:p>
      </dgm:t>
    </dgm:pt>
    <dgm:pt modelId="{0D3A038D-8846-4053-9BA6-0DB95C35A949}">
      <dgm:prSet phldrT="[Текст]" phldr="1"/>
      <dgm:spPr/>
      <dgm:t>
        <a:bodyPr/>
        <a:lstStyle/>
        <a:p>
          <a:endParaRPr lang="ru-RU"/>
        </a:p>
      </dgm:t>
    </dgm:pt>
    <dgm:pt modelId="{0A5E4554-D6F5-4D2F-90B9-CCAA121CF635}" type="parTrans" cxnId="{13F406C6-6500-48B9-A9E3-5366E5C44219}">
      <dgm:prSet/>
      <dgm:spPr/>
      <dgm:t>
        <a:bodyPr/>
        <a:lstStyle/>
        <a:p>
          <a:endParaRPr lang="ru-RU"/>
        </a:p>
      </dgm:t>
    </dgm:pt>
    <dgm:pt modelId="{C109CCD1-2FB3-4A32-9B00-CEA6CCCA9C2B}" type="sibTrans" cxnId="{13F406C6-6500-48B9-A9E3-5366E5C44219}">
      <dgm:prSet/>
      <dgm:spPr/>
      <dgm:t>
        <a:bodyPr/>
        <a:lstStyle/>
        <a:p>
          <a:endParaRPr lang="ru-RU"/>
        </a:p>
      </dgm:t>
    </dgm:pt>
    <dgm:pt modelId="{AD8179EB-2E8A-4291-87BB-F97D66FB883E}" type="pres">
      <dgm:prSet presAssocID="{98BA3999-3E44-4806-816C-90F89CB91B5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40D8C3E-8C92-419B-963F-DFAF64E63E26}" type="pres">
      <dgm:prSet presAssocID="{B1752200-FADD-4AE7-ADFF-26B7406D09E3}" presName="linNode" presStyleCnt="0"/>
      <dgm:spPr/>
    </dgm:pt>
    <dgm:pt modelId="{B5B5A236-BCED-48AF-8B5A-351998A2C6A2}" type="pres">
      <dgm:prSet presAssocID="{B1752200-FADD-4AE7-ADFF-26B7406D09E3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4A52A4-4119-4A03-8848-4D42CA2D7F1B}" type="pres">
      <dgm:prSet presAssocID="{B1752200-FADD-4AE7-ADFF-26B7406D09E3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6763B8-153C-4B3C-BD28-4FD22D856662}" type="pres">
      <dgm:prSet presAssocID="{F20B8E01-F2E6-4078-A90C-6CC5C8CEF783}" presName="spacing" presStyleCnt="0"/>
      <dgm:spPr/>
    </dgm:pt>
    <dgm:pt modelId="{E40FD137-87BE-45CF-A5D9-1A6C6C1769A9}" type="pres">
      <dgm:prSet presAssocID="{E193A240-8A15-485E-8FAB-9BDFF94C3CD6}" presName="linNode" presStyleCnt="0"/>
      <dgm:spPr/>
    </dgm:pt>
    <dgm:pt modelId="{6EBF8AA5-DC1E-4FAA-BFB3-4298ECEA2874}" type="pres">
      <dgm:prSet presAssocID="{E193A240-8A15-485E-8FAB-9BDFF94C3CD6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3221D2-528B-41DE-8D78-37DA21D38999}" type="pres">
      <dgm:prSet presAssocID="{E193A240-8A15-485E-8FAB-9BDFF94C3CD6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66824A8-25DE-4376-86A5-D6F665AF899B}" srcId="{98BA3999-3E44-4806-816C-90F89CB91B5C}" destId="{E193A240-8A15-485E-8FAB-9BDFF94C3CD6}" srcOrd="1" destOrd="0" parTransId="{A1F96C56-F01E-476F-B874-63C099B96CF0}" sibTransId="{9BF6F2F1-4027-4ADE-915C-377C88648BF9}"/>
    <dgm:cxn modelId="{13F406C6-6500-48B9-A9E3-5366E5C44219}" srcId="{E193A240-8A15-485E-8FAB-9BDFF94C3CD6}" destId="{0D3A038D-8846-4053-9BA6-0DB95C35A949}" srcOrd="1" destOrd="0" parTransId="{0A5E4554-D6F5-4D2F-90B9-CCAA121CF635}" sibTransId="{C109CCD1-2FB3-4A32-9B00-CEA6CCCA9C2B}"/>
    <dgm:cxn modelId="{6D53BFCC-7A76-4DFD-AC7C-A19D34A781DA}" srcId="{E193A240-8A15-485E-8FAB-9BDFF94C3CD6}" destId="{F7B4E8A5-E78A-4AC0-839F-1A8505FEF246}" srcOrd="0" destOrd="0" parTransId="{F9C012E0-6680-4711-B70E-4EFA6CF826B8}" sibTransId="{6DB4A163-93CE-490E-8B5F-9C2588D10E65}"/>
    <dgm:cxn modelId="{4183072B-680F-440F-91E0-153F002CA316}" srcId="{98BA3999-3E44-4806-816C-90F89CB91B5C}" destId="{B1752200-FADD-4AE7-ADFF-26B7406D09E3}" srcOrd="0" destOrd="0" parTransId="{B016E49F-12D7-4931-919D-ABF25F70CB74}" sibTransId="{F20B8E01-F2E6-4078-A90C-6CC5C8CEF783}"/>
    <dgm:cxn modelId="{CB78DA28-FDC5-427B-93E8-62CC64799D14}" type="presOf" srcId="{98BA3999-3E44-4806-816C-90F89CB91B5C}" destId="{AD8179EB-2E8A-4291-87BB-F97D66FB883E}" srcOrd="0" destOrd="0" presId="urn:microsoft.com/office/officeart/2005/8/layout/vList6"/>
    <dgm:cxn modelId="{98C13A78-9892-4B0D-8333-96CF1F41B5C6}" srcId="{B1752200-FADD-4AE7-ADFF-26B7406D09E3}" destId="{61F98456-CF30-4C5A-A180-7B4AA44BB384}" srcOrd="1" destOrd="0" parTransId="{7067F0F8-4046-45D4-9E41-70EF6E7DC4A4}" sibTransId="{D0F7AEE6-CFB9-4C42-ACF4-67CE5D58C74D}"/>
    <dgm:cxn modelId="{4AEF4C95-1D05-4447-8EF4-0480190ECB11}" srcId="{B1752200-FADD-4AE7-ADFF-26B7406D09E3}" destId="{983EB6F1-6D70-4E92-B293-9CF46D389E1B}" srcOrd="0" destOrd="0" parTransId="{91B266CE-2305-4A2F-8FA2-165F0DAD56EC}" sibTransId="{FAB6CBA2-CE0B-4A5D-A5A5-30ADB799F8CC}"/>
    <dgm:cxn modelId="{2CE249EA-C5F1-4C3D-B860-223CAD0F5D90}" type="presOf" srcId="{983EB6F1-6D70-4E92-B293-9CF46D389E1B}" destId="{174A52A4-4119-4A03-8848-4D42CA2D7F1B}" srcOrd="0" destOrd="0" presId="urn:microsoft.com/office/officeart/2005/8/layout/vList6"/>
    <dgm:cxn modelId="{CE31511C-99BC-4D1C-ACCC-845CCDA0BD25}" type="presOf" srcId="{61F98456-CF30-4C5A-A180-7B4AA44BB384}" destId="{174A52A4-4119-4A03-8848-4D42CA2D7F1B}" srcOrd="0" destOrd="1" presId="urn:microsoft.com/office/officeart/2005/8/layout/vList6"/>
    <dgm:cxn modelId="{4F85DBDA-1CC6-4963-B124-3F3CF65DB2C2}" type="presOf" srcId="{B1752200-FADD-4AE7-ADFF-26B7406D09E3}" destId="{B5B5A236-BCED-48AF-8B5A-351998A2C6A2}" srcOrd="0" destOrd="0" presId="urn:microsoft.com/office/officeart/2005/8/layout/vList6"/>
    <dgm:cxn modelId="{D473F90C-1123-4602-A85C-7B9F6E5ED29F}" type="presOf" srcId="{F7B4E8A5-E78A-4AC0-839F-1A8505FEF246}" destId="{F83221D2-528B-41DE-8D78-37DA21D38999}" srcOrd="0" destOrd="0" presId="urn:microsoft.com/office/officeart/2005/8/layout/vList6"/>
    <dgm:cxn modelId="{92D88652-BCF8-4EFE-BCB0-9DD5316A61EB}" type="presOf" srcId="{E193A240-8A15-485E-8FAB-9BDFF94C3CD6}" destId="{6EBF8AA5-DC1E-4FAA-BFB3-4298ECEA2874}" srcOrd="0" destOrd="0" presId="urn:microsoft.com/office/officeart/2005/8/layout/vList6"/>
    <dgm:cxn modelId="{70F6AAB9-5FB2-4B3B-A4C5-BDD986790BFF}" type="presOf" srcId="{0D3A038D-8846-4053-9BA6-0DB95C35A949}" destId="{F83221D2-528B-41DE-8D78-37DA21D38999}" srcOrd="0" destOrd="1" presId="urn:microsoft.com/office/officeart/2005/8/layout/vList6"/>
    <dgm:cxn modelId="{99A2F2D1-E9A0-430C-AD8D-266D669D972F}" type="presParOf" srcId="{AD8179EB-2E8A-4291-87BB-F97D66FB883E}" destId="{640D8C3E-8C92-419B-963F-DFAF64E63E26}" srcOrd="0" destOrd="0" presId="urn:microsoft.com/office/officeart/2005/8/layout/vList6"/>
    <dgm:cxn modelId="{D4D491AF-AF1F-4A84-A3A0-FE2669B2A7FF}" type="presParOf" srcId="{640D8C3E-8C92-419B-963F-DFAF64E63E26}" destId="{B5B5A236-BCED-48AF-8B5A-351998A2C6A2}" srcOrd="0" destOrd="0" presId="urn:microsoft.com/office/officeart/2005/8/layout/vList6"/>
    <dgm:cxn modelId="{97CD8EBC-8406-4665-8D19-187503129012}" type="presParOf" srcId="{640D8C3E-8C92-419B-963F-DFAF64E63E26}" destId="{174A52A4-4119-4A03-8848-4D42CA2D7F1B}" srcOrd="1" destOrd="0" presId="urn:microsoft.com/office/officeart/2005/8/layout/vList6"/>
    <dgm:cxn modelId="{CEBEEC54-C4AB-4422-96C2-DB38AF852B34}" type="presParOf" srcId="{AD8179EB-2E8A-4291-87BB-F97D66FB883E}" destId="{756763B8-153C-4B3C-BD28-4FD22D856662}" srcOrd="1" destOrd="0" presId="urn:microsoft.com/office/officeart/2005/8/layout/vList6"/>
    <dgm:cxn modelId="{C41C4DAD-1E7C-4E95-8394-93AB7236C83A}" type="presParOf" srcId="{AD8179EB-2E8A-4291-87BB-F97D66FB883E}" destId="{E40FD137-87BE-45CF-A5D9-1A6C6C1769A9}" srcOrd="2" destOrd="0" presId="urn:microsoft.com/office/officeart/2005/8/layout/vList6"/>
    <dgm:cxn modelId="{448EFCA7-0E73-4A7E-8C32-AA56DFE1C3E9}" type="presParOf" srcId="{E40FD137-87BE-45CF-A5D9-1A6C6C1769A9}" destId="{6EBF8AA5-DC1E-4FAA-BFB3-4298ECEA2874}" srcOrd="0" destOrd="0" presId="urn:microsoft.com/office/officeart/2005/8/layout/vList6"/>
    <dgm:cxn modelId="{C4222F55-DE26-4DE1-995E-D5370BE38543}" type="presParOf" srcId="{E40FD137-87BE-45CF-A5D9-1A6C6C1769A9}" destId="{F83221D2-528B-41DE-8D78-37DA21D38999}" srcOrd="1" destOrd="0" presId="urn:microsoft.com/office/officeart/2005/8/layout/vList6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7E2F8F1-BF8F-48C3-9CF5-2A982779B2B7}" type="doc">
      <dgm:prSet loTypeId="urn:microsoft.com/office/officeart/2005/8/layout/vList6" loCatId="list" qsTypeId="urn:microsoft.com/office/officeart/2005/8/quickstyle/3d2" qsCatId="3D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AEA4637E-3386-429C-9B6D-98802BCF1122}">
      <dgm:prSet phldrT="[Текст]" custT="1"/>
      <dgm:spPr/>
      <dgm:t>
        <a:bodyPr/>
        <a:lstStyle/>
        <a:p>
          <a:r>
            <a:rPr lang="ru-RU" sz="3600" dirty="0" smtClean="0"/>
            <a:t>Внутренняя оценка </a:t>
          </a:r>
          <a:endParaRPr lang="ru-RU" sz="3600" dirty="0"/>
        </a:p>
      </dgm:t>
    </dgm:pt>
    <dgm:pt modelId="{77771947-C1D7-4FB0-BE7A-18556DD649FA}" type="parTrans" cxnId="{C7B7B55F-E5C0-4BDF-891D-AB22F92E1C6C}">
      <dgm:prSet/>
      <dgm:spPr/>
      <dgm:t>
        <a:bodyPr/>
        <a:lstStyle/>
        <a:p>
          <a:endParaRPr lang="ru-RU"/>
        </a:p>
      </dgm:t>
    </dgm:pt>
    <dgm:pt modelId="{77B42C95-5BA8-445C-AE0D-9051064B634A}" type="sibTrans" cxnId="{C7B7B55F-E5C0-4BDF-891D-AB22F92E1C6C}">
      <dgm:prSet/>
      <dgm:spPr/>
      <dgm:t>
        <a:bodyPr/>
        <a:lstStyle/>
        <a:p>
          <a:endParaRPr lang="ru-RU"/>
        </a:p>
      </dgm:t>
    </dgm:pt>
    <dgm:pt modelId="{8D508774-F55E-4F2F-AF11-6DC447598345}">
      <dgm:prSet phldrT="[Текст]" custT="1"/>
      <dgm:spPr/>
      <dgm:t>
        <a:bodyPr/>
        <a:lstStyle/>
        <a:p>
          <a:pPr marL="265113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/>
            <a:t>осуществляется непосредственными участниками, реализующими профилактическое направление в образовательной среде. </a:t>
          </a:r>
        </a:p>
        <a:p>
          <a:pPr marL="265113" indent="0" defTabSz="20447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200" dirty="0"/>
        </a:p>
      </dgm:t>
    </dgm:pt>
    <dgm:pt modelId="{F0386589-284F-4552-BBDC-2346E6ACE729}" type="parTrans" cxnId="{CD977C9A-1C03-4562-A34F-D20EAE92CE95}">
      <dgm:prSet/>
      <dgm:spPr/>
      <dgm:t>
        <a:bodyPr/>
        <a:lstStyle/>
        <a:p>
          <a:endParaRPr lang="ru-RU"/>
        </a:p>
      </dgm:t>
    </dgm:pt>
    <dgm:pt modelId="{9D4EB765-435B-4859-B2AB-362E80600CDD}" type="sibTrans" cxnId="{CD977C9A-1C03-4562-A34F-D20EAE92CE95}">
      <dgm:prSet/>
      <dgm:spPr/>
      <dgm:t>
        <a:bodyPr/>
        <a:lstStyle/>
        <a:p>
          <a:endParaRPr lang="ru-RU"/>
        </a:p>
      </dgm:t>
    </dgm:pt>
    <dgm:pt modelId="{895D097A-E003-46B8-AE49-3F4652C1AC06}">
      <dgm:prSet phldrT="[Текст]" custT="1"/>
      <dgm:spPr/>
      <dgm:t>
        <a:bodyPr/>
        <a:lstStyle/>
        <a:p>
          <a:r>
            <a:rPr lang="ru-RU" sz="3600" dirty="0" smtClean="0"/>
            <a:t>Внешняя оценка </a:t>
          </a:r>
          <a:endParaRPr lang="ru-RU" sz="3600" dirty="0"/>
        </a:p>
      </dgm:t>
    </dgm:pt>
    <dgm:pt modelId="{C7C9D775-657D-4D7F-B5EE-94E8B71C80B7}" type="parTrans" cxnId="{DA981793-B8F5-49C4-A949-A968853A84CB}">
      <dgm:prSet/>
      <dgm:spPr/>
      <dgm:t>
        <a:bodyPr/>
        <a:lstStyle/>
        <a:p>
          <a:endParaRPr lang="ru-RU"/>
        </a:p>
      </dgm:t>
    </dgm:pt>
    <dgm:pt modelId="{F516A864-6496-4F93-9B51-50238FA5C49C}" type="sibTrans" cxnId="{DA981793-B8F5-49C4-A949-A968853A84CB}">
      <dgm:prSet/>
      <dgm:spPr/>
      <dgm:t>
        <a:bodyPr/>
        <a:lstStyle/>
        <a:p>
          <a:endParaRPr lang="ru-RU"/>
        </a:p>
      </dgm:t>
    </dgm:pt>
    <dgm:pt modelId="{FADB57C0-3C58-4C73-87F3-983EE7CD1EF6}">
      <dgm:prSet phldrT="[Текст]" custT="1"/>
      <dgm:spPr/>
      <dgm:t>
        <a:bodyPr/>
        <a:lstStyle/>
        <a:p>
          <a:pPr marL="265113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/>
            <a:t>эффективности профилактики является обязательным компонентом общей оценки здоровьесберегающей деятельности образовательного учреждения.</a:t>
          </a:r>
        </a:p>
        <a:p>
          <a:pPr marL="57150" indent="0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800" dirty="0"/>
        </a:p>
      </dgm:t>
    </dgm:pt>
    <dgm:pt modelId="{37A8E119-8B4A-451E-8B60-0612356DF9D4}" type="parTrans" cxnId="{044686E1-FE25-4BF2-9D5D-6547E5F4DC68}">
      <dgm:prSet/>
      <dgm:spPr/>
      <dgm:t>
        <a:bodyPr/>
        <a:lstStyle/>
        <a:p>
          <a:endParaRPr lang="ru-RU"/>
        </a:p>
      </dgm:t>
    </dgm:pt>
    <dgm:pt modelId="{CDF97D59-C684-4A08-890A-6DBA1665EF4B}" type="sibTrans" cxnId="{044686E1-FE25-4BF2-9D5D-6547E5F4DC68}">
      <dgm:prSet/>
      <dgm:spPr/>
      <dgm:t>
        <a:bodyPr/>
        <a:lstStyle/>
        <a:p>
          <a:endParaRPr lang="ru-RU"/>
        </a:p>
      </dgm:t>
    </dgm:pt>
    <dgm:pt modelId="{AC670705-0AB9-4A09-BD14-13BBC7289B8E}" type="pres">
      <dgm:prSet presAssocID="{A7E2F8F1-BF8F-48C3-9CF5-2A982779B2B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518F068-A2BF-44D0-A12E-DAC8A072D132}" type="pres">
      <dgm:prSet presAssocID="{AEA4637E-3386-429C-9B6D-98802BCF1122}" presName="linNode" presStyleCnt="0"/>
      <dgm:spPr/>
    </dgm:pt>
    <dgm:pt modelId="{1084BB89-FF66-43CC-B63D-4245349AF35C}" type="pres">
      <dgm:prSet presAssocID="{AEA4637E-3386-429C-9B6D-98802BCF1122}" presName="parentShp" presStyleLbl="node1" presStyleIdx="0" presStyleCnt="2" custLinFactNeighborY="-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8B0955-003A-4393-BB61-9CC780D86A9F}" type="pres">
      <dgm:prSet presAssocID="{AEA4637E-3386-429C-9B6D-98802BCF1122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73A669-8356-4570-B138-D5E082024B5C}" type="pres">
      <dgm:prSet presAssocID="{77B42C95-5BA8-445C-AE0D-9051064B634A}" presName="spacing" presStyleCnt="0"/>
      <dgm:spPr/>
    </dgm:pt>
    <dgm:pt modelId="{E876BB68-EF6A-4B6D-8AAA-29FB1595C8CB}" type="pres">
      <dgm:prSet presAssocID="{895D097A-E003-46B8-AE49-3F4652C1AC06}" presName="linNode" presStyleCnt="0"/>
      <dgm:spPr/>
    </dgm:pt>
    <dgm:pt modelId="{51C742B7-2EBB-4CE3-8F0F-EA06DFF0A5C7}" type="pres">
      <dgm:prSet presAssocID="{895D097A-E003-46B8-AE49-3F4652C1AC06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C42C92-2EF6-4CF3-B574-D8A3DCB550C7}" type="pres">
      <dgm:prSet presAssocID="{895D097A-E003-46B8-AE49-3F4652C1AC06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44686E1-FE25-4BF2-9D5D-6547E5F4DC68}" srcId="{895D097A-E003-46B8-AE49-3F4652C1AC06}" destId="{FADB57C0-3C58-4C73-87F3-983EE7CD1EF6}" srcOrd="0" destOrd="0" parTransId="{37A8E119-8B4A-451E-8B60-0612356DF9D4}" sibTransId="{CDF97D59-C684-4A08-890A-6DBA1665EF4B}"/>
    <dgm:cxn modelId="{F60B641C-BDA9-4111-9247-0BB0C5F625C5}" type="presOf" srcId="{FADB57C0-3C58-4C73-87F3-983EE7CD1EF6}" destId="{D6C42C92-2EF6-4CF3-B574-D8A3DCB550C7}" srcOrd="0" destOrd="0" presId="urn:microsoft.com/office/officeart/2005/8/layout/vList6"/>
    <dgm:cxn modelId="{B0BDA466-CB46-4DAB-BAB1-2C750FD10E33}" type="presOf" srcId="{AEA4637E-3386-429C-9B6D-98802BCF1122}" destId="{1084BB89-FF66-43CC-B63D-4245349AF35C}" srcOrd="0" destOrd="0" presId="urn:microsoft.com/office/officeart/2005/8/layout/vList6"/>
    <dgm:cxn modelId="{A42C708F-B6A6-415C-B133-8FDFE28EB4B4}" type="presOf" srcId="{A7E2F8F1-BF8F-48C3-9CF5-2A982779B2B7}" destId="{AC670705-0AB9-4A09-BD14-13BBC7289B8E}" srcOrd="0" destOrd="0" presId="urn:microsoft.com/office/officeart/2005/8/layout/vList6"/>
    <dgm:cxn modelId="{CD977C9A-1C03-4562-A34F-D20EAE92CE95}" srcId="{AEA4637E-3386-429C-9B6D-98802BCF1122}" destId="{8D508774-F55E-4F2F-AF11-6DC447598345}" srcOrd="0" destOrd="0" parTransId="{F0386589-284F-4552-BBDC-2346E6ACE729}" sibTransId="{9D4EB765-435B-4859-B2AB-362E80600CDD}"/>
    <dgm:cxn modelId="{82FE4CE1-9083-4A6D-834D-26C6FDD503BF}" type="presOf" srcId="{895D097A-E003-46B8-AE49-3F4652C1AC06}" destId="{51C742B7-2EBB-4CE3-8F0F-EA06DFF0A5C7}" srcOrd="0" destOrd="0" presId="urn:microsoft.com/office/officeart/2005/8/layout/vList6"/>
    <dgm:cxn modelId="{DA981793-B8F5-49C4-A949-A968853A84CB}" srcId="{A7E2F8F1-BF8F-48C3-9CF5-2A982779B2B7}" destId="{895D097A-E003-46B8-AE49-3F4652C1AC06}" srcOrd="1" destOrd="0" parTransId="{C7C9D775-657D-4D7F-B5EE-94E8B71C80B7}" sibTransId="{F516A864-6496-4F93-9B51-50238FA5C49C}"/>
    <dgm:cxn modelId="{44299E07-9012-4FBB-86A5-C9A356C742FF}" type="presOf" srcId="{8D508774-F55E-4F2F-AF11-6DC447598345}" destId="{138B0955-003A-4393-BB61-9CC780D86A9F}" srcOrd="0" destOrd="0" presId="urn:microsoft.com/office/officeart/2005/8/layout/vList6"/>
    <dgm:cxn modelId="{C7B7B55F-E5C0-4BDF-891D-AB22F92E1C6C}" srcId="{A7E2F8F1-BF8F-48C3-9CF5-2A982779B2B7}" destId="{AEA4637E-3386-429C-9B6D-98802BCF1122}" srcOrd="0" destOrd="0" parTransId="{77771947-C1D7-4FB0-BE7A-18556DD649FA}" sibTransId="{77B42C95-5BA8-445C-AE0D-9051064B634A}"/>
    <dgm:cxn modelId="{A6F2EC90-7787-4EA7-BDD3-F77E4F1FD81E}" type="presParOf" srcId="{AC670705-0AB9-4A09-BD14-13BBC7289B8E}" destId="{D518F068-A2BF-44D0-A12E-DAC8A072D132}" srcOrd="0" destOrd="0" presId="urn:microsoft.com/office/officeart/2005/8/layout/vList6"/>
    <dgm:cxn modelId="{72C66C80-E464-45B6-8453-11F8804B1AAA}" type="presParOf" srcId="{D518F068-A2BF-44D0-A12E-DAC8A072D132}" destId="{1084BB89-FF66-43CC-B63D-4245349AF35C}" srcOrd="0" destOrd="0" presId="urn:microsoft.com/office/officeart/2005/8/layout/vList6"/>
    <dgm:cxn modelId="{9F2D8C3D-E450-4AB9-81D8-E56CEBC84E1B}" type="presParOf" srcId="{D518F068-A2BF-44D0-A12E-DAC8A072D132}" destId="{138B0955-003A-4393-BB61-9CC780D86A9F}" srcOrd="1" destOrd="0" presId="urn:microsoft.com/office/officeart/2005/8/layout/vList6"/>
    <dgm:cxn modelId="{8B1091FC-36EE-48E8-9477-D0F2339107C0}" type="presParOf" srcId="{AC670705-0AB9-4A09-BD14-13BBC7289B8E}" destId="{4D73A669-8356-4570-B138-D5E082024B5C}" srcOrd="1" destOrd="0" presId="urn:microsoft.com/office/officeart/2005/8/layout/vList6"/>
    <dgm:cxn modelId="{564623CA-85C9-4636-AAEF-92F8A85D6C6E}" type="presParOf" srcId="{AC670705-0AB9-4A09-BD14-13BBC7289B8E}" destId="{E876BB68-EF6A-4B6D-8AAA-29FB1595C8CB}" srcOrd="2" destOrd="0" presId="urn:microsoft.com/office/officeart/2005/8/layout/vList6"/>
    <dgm:cxn modelId="{B963DFDF-611D-48BE-BCFC-22BBF6A2E9BF}" type="presParOf" srcId="{E876BB68-EF6A-4B6D-8AAA-29FB1595C8CB}" destId="{51C742B7-2EBB-4CE3-8F0F-EA06DFF0A5C7}" srcOrd="0" destOrd="0" presId="urn:microsoft.com/office/officeart/2005/8/layout/vList6"/>
    <dgm:cxn modelId="{44834C14-E42C-48C0-B041-0F909D255EBD}" type="presParOf" srcId="{E876BB68-EF6A-4B6D-8AAA-29FB1595C8CB}" destId="{D6C42C92-2EF6-4CF3-B574-D8A3DCB550C7}" srcOrd="1" destOrd="0" presId="urn:microsoft.com/office/officeart/2005/8/layout/vList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1C4798-13C6-49D2-A3AE-7D13C8227C93}" type="doc">
      <dgm:prSet loTypeId="urn:microsoft.com/office/officeart/2005/8/layout/chevron2" loCatId="list" qsTypeId="urn:microsoft.com/office/officeart/2005/8/quickstyle/3d2" qsCatId="3D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E573F082-376A-4F6B-9EF1-FFF2EC5D1B0B}">
      <dgm:prSet phldrT="[Текст]"/>
      <dgm:spPr/>
      <dgm:t>
        <a:bodyPr/>
        <a:lstStyle/>
        <a:p>
          <a:r>
            <a:rPr lang="ru-RU" dirty="0" smtClean="0"/>
            <a:t>1 уровень</a:t>
          </a:r>
          <a:endParaRPr lang="ru-RU" dirty="0"/>
        </a:p>
      </dgm:t>
    </dgm:pt>
    <dgm:pt modelId="{E005B687-D772-4DD4-92F2-8AA6E5DE8F10}" type="parTrans" cxnId="{97A4CF84-9420-4106-B3A6-7D7E8843C1A7}">
      <dgm:prSet/>
      <dgm:spPr/>
      <dgm:t>
        <a:bodyPr/>
        <a:lstStyle/>
        <a:p>
          <a:endParaRPr lang="ru-RU"/>
        </a:p>
      </dgm:t>
    </dgm:pt>
    <dgm:pt modelId="{379F406E-E527-430C-BAAD-DDCEFE50C2C5}" type="sibTrans" cxnId="{97A4CF84-9420-4106-B3A6-7D7E8843C1A7}">
      <dgm:prSet/>
      <dgm:spPr/>
      <dgm:t>
        <a:bodyPr/>
        <a:lstStyle/>
        <a:p>
          <a:endParaRPr lang="ru-RU"/>
        </a:p>
      </dgm:t>
    </dgm:pt>
    <dgm:pt modelId="{2D4EAF4A-7860-4461-849D-16CAD041A568}">
      <dgm:prSet phldrT="[Текст]"/>
      <dgm:spPr/>
      <dgm:t>
        <a:bodyPr/>
        <a:lstStyle/>
        <a:p>
          <a:r>
            <a:rPr lang="ru-RU" dirty="0" smtClean="0"/>
            <a:t>реализация профилактических задач в масштабах деятельности социальных институтов </a:t>
          </a:r>
          <a:endParaRPr lang="ru-RU" dirty="0"/>
        </a:p>
      </dgm:t>
    </dgm:pt>
    <dgm:pt modelId="{A3644ADD-9018-424D-893B-7EF23705E248}" type="parTrans" cxnId="{BF7FF338-E361-467D-96F0-1DB6BA4FEFD9}">
      <dgm:prSet/>
      <dgm:spPr/>
      <dgm:t>
        <a:bodyPr/>
        <a:lstStyle/>
        <a:p>
          <a:endParaRPr lang="ru-RU"/>
        </a:p>
      </dgm:t>
    </dgm:pt>
    <dgm:pt modelId="{CF4C3392-9385-45DF-A87C-C56719854551}" type="sibTrans" cxnId="{BF7FF338-E361-467D-96F0-1DB6BA4FEFD9}">
      <dgm:prSet/>
      <dgm:spPr/>
      <dgm:t>
        <a:bodyPr/>
        <a:lstStyle/>
        <a:p>
          <a:endParaRPr lang="ru-RU"/>
        </a:p>
      </dgm:t>
    </dgm:pt>
    <dgm:pt modelId="{4167F1B4-E2C9-4F24-9FD4-1AEFF6B82042}">
      <dgm:prSet phldrT="[Текст]"/>
      <dgm:spPr/>
      <dgm:t>
        <a:bodyPr/>
        <a:lstStyle/>
        <a:p>
          <a:r>
            <a:rPr lang="ru-RU" dirty="0" smtClean="0"/>
            <a:t>2 уровень</a:t>
          </a:r>
          <a:endParaRPr lang="ru-RU" dirty="0"/>
        </a:p>
      </dgm:t>
    </dgm:pt>
    <dgm:pt modelId="{250673F7-F37E-4DCB-89C2-0E4098414CDB}" type="parTrans" cxnId="{E5C8FF0B-4EE8-499E-B383-DFEFFA123769}">
      <dgm:prSet/>
      <dgm:spPr/>
      <dgm:t>
        <a:bodyPr/>
        <a:lstStyle/>
        <a:p>
          <a:endParaRPr lang="ru-RU"/>
        </a:p>
      </dgm:t>
    </dgm:pt>
    <dgm:pt modelId="{287B8801-941B-4DF6-BD96-F61DA41F4E10}" type="sibTrans" cxnId="{E5C8FF0B-4EE8-499E-B383-DFEFFA123769}">
      <dgm:prSet/>
      <dgm:spPr/>
      <dgm:t>
        <a:bodyPr/>
        <a:lstStyle/>
        <a:p>
          <a:endParaRPr lang="ru-RU"/>
        </a:p>
      </dgm:t>
    </dgm:pt>
    <dgm:pt modelId="{51B46FE6-7460-459F-8067-6079A960A4E8}">
      <dgm:prSet phldrT="[Текст]"/>
      <dgm:spPr/>
      <dgm:t>
        <a:bodyPr/>
        <a:lstStyle/>
        <a:p>
          <a:r>
            <a:rPr lang="ru-RU" dirty="0" smtClean="0"/>
            <a:t>реализация профилактических задач в масштабах деятельности конкретных учреждений</a:t>
          </a:r>
          <a:endParaRPr lang="ru-RU" dirty="0"/>
        </a:p>
      </dgm:t>
    </dgm:pt>
    <dgm:pt modelId="{B4691035-2378-471D-B25A-6BA6AC0F259A}" type="parTrans" cxnId="{4BAC72AF-F10C-4062-BDF0-CF6B8ACC15A5}">
      <dgm:prSet/>
      <dgm:spPr/>
      <dgm:t>
        <a:bodyPr/>
        <a:lstStyle/>
        <a:p>
          <a:endParaRPr lang="ru-RU"/>
        </a:p>
      </dgm:t>
    </dgm:pt>
    <dgm:pt modelId="{014AE450-8A7F-448D-8A03-3C92C7BA3F02}" type="sibTrans" cxnId="{4BAC72AF-F10C-4062-BDF0-CF6B8ACC15A5}">
      <dgm:prSet/>
      <dgm:spPr/>
      <dgm:t>
        <a:bodyPr/>
        <a:lstStyle/>
        <a:p>
          <a:endParaRPr lang="ru-RU"/>
        </a:p>
      </dgm:t>
    </dgm:pt>
    <dgm:pt modelId="{6C827441-B5B8-4394-B274-513324BCDE09}" type="pres">
      <dgm:prSet presAssocID="{431C4798-13C6-49D2-A3AE-7D13C8227C9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6FBA4AB-69E8-46ED-9A8D-AFBD75367588}" type="pres">
      <dgm:prSet presAssocID="{E573F082-376A-4F6B-9EF1-FFF2EC5D1B0B}" presName="composite" presStyleCnt="0"/>
      <dgm:spPr/>
    </dgm:pt>
    <dgm:pt modelId="{31B408C8-E1BA-43BB-A389-4C2E7BD1C080}" type="pres">
      <dgm:prSet presAssocID="{E573F082-376A-4F6B-9EF1-FFF2EC5D1B0B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2CB06F-6871-4F9B-BE39-C9A88705956F}" type="pres">
      <dgm:prSet presAssocID="{E573F082-376A-4F6B-9EF1-FFF2EC5D1B0B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657265-3F71-4E63-85B6-53AEDDFEACB3}" type="pres">
      <dgm:prSet presAssocID="{379F406E-E527-430C-BAAD-DDCEFE50C2C5}" presName="sp" presStyleCnt="0"/>
      <dgm:spPr/>
    </dgm:pt>
    <dgm:pt modelId="{13AC18AA-53F9-4E86-A36B-213931473ED3}" type="pres">
      <dgm:prSet presAssocID="{4167F1B4-E2C9-4F24-9FD4-1AEFF6B82042}" presName="composite" presStyleCnt="0"/>
      <dgm:spPr/>
    </dgm:pt>
    <dgm:pt modelId="{84028D9A-A4C5-4E6E-ADA3-1B6A0F47D1A4}" type="pres">
      <dgm:prSet presAssocID="{4167F1B4-E2C9-4F24-9FD4-1AEFF6B82042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C4CA22-2E84-47AC-889B-D5D40D827465}" type="pres">
      <dgm:prSet presAssocID="{4167F1B4-E2C9-4F24-9FD4-1AEFF6B82042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1BB7ED6-B702-40B8-9972-1EA66BCCB0CD}" type="presOf" srcId="{E573F082-376A-4F6B-9EF1-FFF2EC5D1B0B}" destId="{31B408C8-E1BA-43BB-A389-4C2E7BD1C080}" srcOrd="0" destOrd="0" presId="urn:microsoft.com/office/officeart/2005/8/layout/chevron2"/>
    <dgm:cxn modelId="{BF7FF338-E361-467D-96F0-1DB6BA4FEFD9}" srcId="{E573F082-376A-4F6B-9EF1-FFF2EC5D1B0B}" destId="{2D4EAF4A-7860-4461-849D-16CAD041A568}" srcOrd="0" destOrd="0" parTransId="{A3644ADD-9018-424D-893B-7EF23705E248}" sibTransId="{CF4C3392-9385-45DF-A87C-C56719854551}"/>
    <dgm:cxn modelId="{C953F4CB-FC7F-457E-9586-B21CD9AD2003}" type="presOf" srcId="{431C4798-13C6-49D2-A3AE-7D13C8227C93}" destId="{6C827441-B5B8-4394-B274-513324BCDE09}" srcOrd="0" destOrd="0" presId="urn:microsoft.com/office/officeart/2005/8/layout/chevron2"/>
    <dgm:cxn modelId="{97A4CF84-9420-4106-B3A6-7D7E8843C1A7}" srcId="{431C4798-13C6-49D2-A3AE-7D13C8227C93}" destId="{E573F082-376A-4F6B-9EF1-FFF2EC5D1B0B}" srcOrd="0" destOrd="0" parTransId="{E005B687-D772-4DD4-92F2-8AA6E5DE8F10}" sibTransId="{379F406E-E527-430C-BAAD-DDCEFE50C2C5}"/>
    <dgm:cxn modelId="{64FBEEDE-A9CB-4A74-BF90-2E1610D01CF1}" type="presOf" srcId="{51B46FE6-7460-459F-8067-6079A960A4E8}" destId="{96C4CA22-2E84-47AC-889B-D5D40D827465}" srcOrd="0" destOrd="0" presId="urn:microsoft.com/office/officeart/2005/8/layout/chevron2"/>
    <dgm:cxn modelId="{47647261-182F-48EA-92C7-22FE6B7CE211}" type="presOf" srcId="{2D4EAF4A-7860-4461-849D-16CAD041A568}" destId="{DE2CB06F-6871-4F9B-BE39-C9A88705956F}" srcOrd="0" destOrd="0" presId="urn:microsoft.com/office/officeart/2005/8/layout/chevron2"/>
    <dgm:cxn modelId="{7FCF95A7-BC8C-4FBE-923D-EDA028C21768}" type="presOf" srcId="{4167F1B4-E2C9-4F24-9FD4-1AEFF6B82042}" destId="{84028D9A-A4C5-4E6E-ADA3-1B6A0F47D1A4}" srcOrd="0" destOrd="0" presId="urn:microsoft.com/office/officeart/2005/8/layout/chevron2"/>
    <dgm:cxn modelId="{4BAC72AF-F10C-4062-BDF0-CF6B8ACC15A5}" srcId="{4167F1B4-E2C9-4F24-9FD4-1AEFF6B82042}" destId="{51B46FE6-7460-459F-8067-6079A960A4E8}" srcOrd="0" destOrd="0" parTransId="{B4691035-2378-471D-B25A-6BA6AC0F259A}" sibTransId="{014AE450-8A7F-448D-8A03-3C92C7BA3F02}"/>
    <dgm:cxn modelId="{E5C8FF0B-4EE8-499E-B383-DFEFFA123769}" srcId="{431C4798-13C6-49D2-A3AE-7D13C8227C93}" destId="{4167F1B4-E2C9-4F24-9FD4-1AEFF6B82042}" srcOrd="1" destOrd="0" parTransId="{250673F7-F37E-4DCB-89C2-0E4098414CDB}" sibTransId="{287B8801-941B-4DF6-BD96-F61DA41F4E10}"/>
    <dgm:cxn modelId="{9DEECC76-0042-431C-B7E7-4B99463E61DD}" type="presParOf" srcId="{6C827441-B5B8-4394-B274-513324BCDE09}" destId="{16FBA4AB-69E8-46ED-9A8D-AFBD75367588}" srcOrd="0" destOrd="0" presId="urn:microsoft.com/office/officeart/2005/8/layout/chevron2"/>
    <dgm:cxn modelId="{0B341F88-77AC-4F6E-AB01-A4662DAEE321}" type="presParOf" srcId="{16FBA4AB-69E8-46ED-9A8D-AFBD75367588}" destId="{31B408C8-E1BA-43BB-A389-4C2E7BD1C080}" srcOrd="0" destOrd="0" presId="urn:microsoft.com/office/officeart/2005/8/layout/chevron2"/>
    <dgm:cxn modelId="{9ADE402C-381E-45F0-8E0B-A7C8FB699BF0}" type="presParOf" srcId="{16FBA4AB-69E8-46ED-9A8D-AFBD75367588}" destId="{DE2CB06F-6871-4F9B-BE39-C9A88705956F}" srcOrd="1" destOrd="0" presId="urn:microsoft.com/office/officeart/2005/8/layout/chevron2"/>
    <dgm:cxn modelId="{18FD689A-DA5B-4224-92E5-34D36D12A325}" type="presParOf" srcId="{6C827441-B5B8-4394-B274-513324BCDE09}" destId="{B2657265-3F71-4E63-85B6-53AEDDFEACB3}" srcOrd="1" destOrd="0" presId="urn:microsoft.com/office/officeart/2005/8/layout/chevron2"/>
    <dgm:cxn modelId="{033F86A2-EAD8-4B5F-9937-3F918433C845}" type="presParOf" srcId="{6C827441-B5B8-4394-B274-513324BCDE09}" destId="{13AC18AA-53F9-4E86-A36B-213931473ED3}" srcOrd="2" destOrd="0" presId="urn:microsoft.com/office/officeart/2005/8/layout/chevron2"/>
    <dgm:cxn modelId="{485698F4-01D2-4C9D-B4B5-F8A754E31197}" type="presParOf" srcId="{13AC18AA-53F9-4E86-A36B-213931473ED3}" destId="{84028D9A-A4C5-4E6E-ADA3-1B6A0F47D1A4}" srcOrd="0" destOrd="0" presId="urn:microsoft.com/office/officeart/2005/8/layout/chevron2"/>
    <dgm:cxn modelId="{24B25CC0-55CE-4956-822C-C713668FC57C}" type="presParOf" srcId="{13AC18AA-53F9-4E86-A36B-213931473ED3}" destId="{96C4CA22-2E84-47AC-889B-D5D40D827465}" srcOrd="1" destOrd="0" presId="urn:microsoft.com/office/officeart/2005/8/layout/chevron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90E579-4F36-4798-879D-0636434B7EB4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ru-RU"/>
        </a:p>
      </dgm:t>
    </dgm:pt>
    <dgm:pt modelId="{D75AAD2C-38B7-4CB9-8D39-265E773AA57D}">
      <dgm:prSet phldrT="[Текст]" phldr="1"/>
      <dgm:spPr/>
      <dgm:t>
        <a:bodyPr/>
        <a:lstStyle/>
        <a:p>
          <a:endParaRPr lang="ru-RU"/>
        </a:p>
      </dgm:t>
    </dgm:pt>
    <dgm:pt modelId="{662E3891-DCB4-43CA-96BF-4E2404969921}" type="parTrans" cxnId="{166D369F-35AF-4F37-B47A-3EE32A3FE4F9}">
      <dgm:prSet/>
      <dgm:spPr/>
      <dgm:t>
        <a:bodyPr/>
        <a:lstStyle/>
        <a:p>
          <a:endParaRPr lang="ru-RU"/>
        </a:p>
      </dgm:t>
    </dgm:pt>
    <dgm:pt modelId="{5DA65A9B-14EA-4BDC-9EE7-E5DA771C8403}" type="sibTrans" cxnId="{166D369F-35AF-4F37-B47A-3EE32A3FE4F9}">
      <dgm:prSet/>
      <dgm:spPr/>
      <dgm:t>
        <a:bodyPr/>
        <a:lstStyle/>
        <a:p>
          <a:endParaRPr lang="ru-RU"/>
        </a:p>
      </dgm:t>
    </dgm:pt>
    <dgm:pt modelId="{4B8C7338-41A4-4235-B7E1-741A1D3AF565}">
      <dgm:prSet phldrT="[Текст]" phldr="1"/>
      <dgm:spPr/>
      <dgm:t>
        <a:bodyPr/>
        <a:lstStyle/>
        <a:p>
          <a:endParaRPr lang="ru-RU"/>
        </a:p>
      </dgm:t>
    </dgm:pt>
    <dgm:pt modelId="{CDB397E7-34DC-468E-9AF4-31303F63B108}" type="parTrans" cxnId="{05FEABF9-682C-46E4-8079-4D80E0F96FD8}">
      <dgm:prSet/>
      <dgm:spPr/>
      <dgm:t>
        <a:bodyPr/>
        <a:lstStyle/>
        <a:p>
          <a:endParaRPr lang="ru-RU"/>
        </a:p>
      </dgm:t>
    </dgm:pt>
    <dgm:pt modelId="{813D50EF-4385-4842-9A7C-ADA887A327D5}" type="sibTrans" cxnId="{05FEABF9-682C-46E4-8079-4D80E0F96FD8}">
      <dgm:prSet/>
      <dgm:spPr/>
      <dgm:t>
        <a:bodyPr/>
        <a:lstStyle/>
        <a:p>
          <a:endParaRPr lang="ru-RU"/>
        </a:p>
      </dgm:t>
    </dgm:pt>
    <dgm:pt modelId="{6DF588AD-BA0F-4D42-9080-F4FE549F4065}">
      <dgm:prSet phldrT="[Текст]" phldr="1"/>
      <dgm:spPr/>
      <dgm:t>
        <a:bodyPr/>
        <a:lstStyle/>
        <a:p>
          <a:endParaRPr lang="ru-RU"/>
        </a:p>
      </dgm:t>
    </dgm:pt>
    <dgm:pt modelId="{93AFC959-1994-4842-82C3-F33F5C48835E}" type="parTrans" cxnId="{AB6E8C4A-0262-40C5-AD6E-279417CF149E}">
      <dgm:prSet/>
      <dgm:spPr/>
      <dgm:t>
        <a:bodyPr/>
        <a:lstStyle/>
        <a:p>
          <a:endParaRPr lang="ru-RU"/>
        </a:p>
      </dgm:t>
    </dgm:pt>
    <dgm:pt modelId="{B27BEF51-D4EE-4321-A906-3E17AC866F30}" type="sibTrans" cxnId="{AB6E8C4A-0262-40C5-AD6E-279417CF149E}">
      <dgm:prSet/>
      <dgm:spPr/>
      <dgm:t>
        <a:bodyPr/>
        <a:lstStyle/>
        <a:p>
          <a:endParaRPr lang="ru-RU"/>
        </a:p>
      </dgm:t>
    </dgm:pt>
    <dgm:pt modelId="{5775AF92-AAFD-436A-9067-DF1A19401DBA}" type="pres">
      <dgm:prSet presAssocID="{2590E579-4F36-4798-879D-0636434B7EB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BB91A5-5044-459A-BE59-DE38031A3BF5}" type="pres">
      <dgm:prSet presAssocID="{2590E579-4F36-4798-879D-0636434B7EB4}" presName="dummyMaxCanvas" presStyleCnt="0">
        <dgm:presLayoutVars/>
      </dgm:prSet>
      <dgm:spPr/>
    </dgm:pt>
    <dgm:pt modelId="{FB6ED4A2-6830-4899-B77A-98059F93D98B}" type="pres">
      <dgm:prSet presAssocID="{2590E579-4F36-4798-879D-0636434B7EB4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7C59A4-E77D-40C6-B9C2-EA5C521C16D7}" type="pres">
      <dgm:prSet presAssocID="{2590E579-4F36-4798-879D-0636434B7EB4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950C14-1900-428F-85C9-38DEA51C9DB4}" type="pres">
      <dgm:prSet presAssocID="{2590E579-4F36-4798-879D-0636434B7EB4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C94772-6922-4242-8F76-2CA71C514AAC}" type="pres">
      <dgm:prSet presAssocID="{2590E579-4F36-4798-879D-0636434B7EB4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C2CF3B-9C24-4F45-902A-CD50BEF446A9}" type="pres">
      <dgm:prSet presAssocID="{2590E579-4F36-4798-879D-0636434B7EB4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AF5C27-EB1D-47A0-B5F0-9E1241FECFF7}" type="pres">
      <dgm:prSet presAssocID="{2590E579-4F36-4798-879D-0636434B7EB4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DBD49D-E4CC-45A5-A731-666D7DDB59C2}" type="pres">
      <dgm:prSet presAssocID="{2590E579-4F36-4798-879D-0636434B7EB4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CB6A31-AF1C-4807-9317-38C1FD0B73CF}" type="pres">
      <dgm:prSet presAssocID="{2590E579-4F36-4798-879D-0636434B7EB4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07A7303-09F6-4E42-B9DB-C47FDF2261D0}" type="presOf" srcId="{6DF588AD-BA0F-4D42-9080-F4FE549F4065}" destId="{4BCB6A31-AF1C-4807-9317-38C1FD0B73CF}" srcOrd="1" destOrd="0" presId="urn:microsoft.com/office/officeart/2005/8/layout/vProcess5"/>
    <dgm:cxn modelId="{AB6E8C4A-0262-40C5-AD6E-279417CF149E}" srcId="{2590E579-4F36-4798-879D-0636434B7EB4}" destId="{6DF588AD-BA0F-4D42-9080-F4FE549F4065}" srcOrd="2" destOrd="0" parTransId="{93AFC959-1994-4842-82C3-F33F5C48835E}" sibTransId="{B27BEF51-D4EE-4321-A906-3E17AC866F30}"/>
    <dgm:cxn modelId="{A1A7AE34-71E6-4A97-858D-38566B12E971}" type="presOf" srcId="{2590E579-4F36-4798-879D-0636434B7EB4}" destId="{5775AF92-AAFD-436A-9067-DF1A19401DBA}" srcOrd="0" destOrd="0" presId="urn:microsoft.com/office/officeart/2005/8/layout/vProcess5"/>
    <dgm:cxn modelId="{7284E09A-5AE5-49DD-B341-0A0C54027387}" type="presOf" srcId="{D75AAD2C-38B7-4CB9-8D39-265E773AA57D}" destId="{43AF5C27-EB1D-47A0-B5F0-9E1241FECFF7}" srcOrd="1" destOrd="0" presId="urn:microsoft.com/office/officeart/2005/8/layout/vProcess5"/>
    <dgm:cxn modelId="{05FEABF9-682C-46E4-8079-4D80E0F96FD8}" srcId="{2590E579-4F36-4798-879D-0636434B7EB4}" destId="{4B8C7338-41A4-4235-B7E1-741A1D3AF565}" srcOrd="1" destOrd="0" parTransId="{CDB397E7-34DC-468E-9AF4-31303F63B108}" sibTransId="{813D50EF-4385-4842-9A7C-ADA887A327D5}"/>
    <dgm:cxn modelId="{C97E0693-BB62-4638-A4D1-947393B8BC5D}" type="presOf" srcId="{5DA65A9B-14EA-4BDC-9EE7-E5DA771C8403}" destId="{82C94772-6922-4242-8F76-2CA71C514AAC}" srcOrd="0" destOrd="0" presId="urn:microsoft.com/office/officeart/2005/8/layout/vProcess5"/>
    <dgm:cxn modelId="{166D369F-35AF-4F37-B47A-3EE32A3FE4F9}" srcId="{2590E579-4F36-4798-879D-0636434B7EB4}" destId="{D75AAD2C-38B7-4CB9-8D39-265E773AA57D}" srcOrd="0" destOrd="0" parTransId="{662E3891-DCB4-43CA-96BF-4E2404969921}" sibTransId="{5DA65A9B-14EA-4BDC-9EE7-E5DA771C8403}"/>
    <dgm:cxn modelId="{EAA563C0-BE90-4902-83AE-36815C55F8A4}" type="presOf" srcId="{6DF588AD-BA0F-4D42-9080-F4FE549F4065}" destId="{CF950C14-1900-428F-85C9-38DEA51C9DB4}" srcOrd="0" destOrd="0" presId="urn:microsoft.com/office/officeart/2005/8/layout/vProcess5"/>
    <dgm:cxn modelId="{166E4BB6-8111-43D3-AD13-3E4CDF446E60}" type="presOf" srcId="{4B8C7338-41A4-4235-B7E1-741A1D3AF565}" destId="{DB7C59A4-E77D-40C6-B9C2-EA5C521C16D7}" srcOrd="0" destOrd="0" presId="urn:microsoft.com/office/officeart/2005/8/layout/vProcess5"/>
    <dgm:cxn modelId="{A719DAD7-1463-44C3-8C81-B7CB9E70737B}" type="presOf" srcId="{4B8C7338-41A4-4235-B7E1-741A1D3AF565}" destId="{14DBD49D-E4CC-45A5-A731-666D7DDB59C2}" srcOrd="1" destOrd="0" presId="urn:microsoft.com/office/officeart/2005/8/layout/vProcess5"/>
    <dgm:cxn modelId="{6EF099E1-A9E7-4BEF-A5A8-A4647DFD52AD}" type="presOf" srcId="{D75AAD2C-38B7-4CB9-8D39-265E773AA57D}" destId="{FB6ED4A2-6830-4899-B77A-98059F93D98B}" srcOrd="0" destOrd="0" presId="urn:microsoft.com/office/officeart/2005/8/layout/vProcess5"/>
    <dgm:cxn modelId="{DFD80FDB-061C-4586-8398-35A65D56D49B}" type="presOf" srcId="{813D50EF-4385-4842-9A7C-ADA887A327D5}" destId="{F0C2CF3B-9C24-4F45-902A-CD50BEF446A9}" srcOrd="0" destOrd="0" presId="urn:microsoft.com/office/officeart/2005/8/layout/vProcess5"/>
    <dgm:cxn modelId="{EE81DC4B-6422-4633-9DBB-716091586D20}" type="presParOf" srcId="{5775AF92-AAFD-436A-9067-DF1A19401DBA}" destId="{2ABB91A5-5044-459A-BE59-DE38031A3BF5}" srcOrd="0" destOrd="0" presId="urn:microsoft.com/office/officeart/2005/8/layout/vProcess5"/>
    <dgm:cxn modelId="{D745412D-1217-46DE-B12B-44EF901EAB62}" type="presParOf" srcId="{5775AF92-AAFD-436A-9067-DF1A19401DBA}" destId="{FB6ED4A2-6830-4899-B77A-98059F93D98B}" srcOrd="1" destOrd="0" presId="urn:microsoft.com/office/officeart/2005/8/layout/vProcess5"/>
    <dgm:cxn modelId="{39C9F2DF-8AA2-4199-9208-4470409199F7}" type="presParOf" srcId="{5775AF92-AAFD-436A-9067-DF1A19401DBA}" destId="{DB7C59A4-E77D-40C6-B9C2-EA5C521C16D7}" srcOrd="2" destOrd="0" presId="urn:microsoft.com/office/officeart/2005/8/layout/vProcess5"/>
    <dgm:cxn modelId="{D3EDF72E-406B-42C4-B768-A93EFB00D381}" type="presParOf" srcId="{5775AF92-AAFD-436A-9067-DF1A19401DBA}" destId="{CF950C14-1900-428F-85C9-38DEA51C9DB4}" srcOrd="3" destOrd="0" presId="urn:microsoft.com/office/officeart/2005/8/layout/vProcess5"/>
    <dgm:cxn modelId="{E485FD72-3279-473D-BB3D-B5923A47CDFC}" type="presParOf" srcId="{5775AF92-AAFD-436A-9067-DF1A19401DBA}" destId="{82C94772-6922-4242-8F76-2CA71C514AAC}" srcOrd="4" destOrd="0" presId="urn:microsoft.com/office/officeart/2005/8/layout/vProcess5"/>
    <dgm:cxn modelId="{6C689019-FAFB-4290-8924-93292684CB97}" type="presParOf" srcId="{5775AF92-AAFD-436A-9067-DF1A19401DBA}" destId="{F0C2CF3B-9C24-4F45-902A-CD50BEF446A9}" srcOrd="5" destOrd="0" presId="urn:microsoft.com/office/officeart/2005/8/layout/vProcess5"/>
    <dgm:cxn modelId="{A1D3E5E0-07BC-4DED-9D9D-1DC8EDD8BC7B}" type="presParOf" srcId="{5775AF92-AAFD-436A-9067-DF1A19401DBA}" destId="{43AF5C27-EB1D-47A0-B5F0-9E1241FECFF7}" srcOrd="6" destOrd="0" presId="urn:microsoft.com/office/officeart/2005/8/layout/vProcess5"/>
    <dgm:cxn modelId="{20BCD1B7-4A5A-4AF9-9B85-DC1676546187}" type="presParOf" srcId="{5775AF92-AAFD-436A-9067-DF1A19401DBA}" destId="{14DBD49D-E4CC-45A5-A731-666D7DDB59C2}" srcOrd="7" destOrd="0" presId="urn:microsoft.com/office/officeart/2005/8/layout/vProcess5"/>
    <dgm:cxn modelId="{1F3CDC46-E30E-4DE3-BA95-80D304E632A0}" type="presParOf" srcId="{5775AF92-AAFD-436A-9067-DF1A19401DBA}" destId="{4BCB6A31-AF1C-4807-9317-38C1FD0B73CF}" srcOrd="8" destOrd="0" presId="urn:microsoft.com/office/officeart/2005/8/layout/vProcess5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C8C3F5E-68BF-4186-8EE3-919393C10CBF}" type="doc">
      <dgm:prSet loTypeId="urn:microsoft.com/office/officeart/2005/8/layout/process4" loCatId="list" qsTypeId="urn:microsoft.com/office/officeart/2005/8/quickstyle/3d2" qsCatId="3D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B02D5A4C-DCFF-406C-BE59-8AA88B3C5A07}">
      <dgm:prSet/>
      <dgm:spPr/>
      <dgm:t>
        <a:bodyPr/>
        <a:lstStyle/>
        <a:p>
          <a:r>
            <a:rPr lang="ru-RU" b="1" dirty="0" smtClean="0"/>
            <a:t>Первичная профилактика </a:t>
          </a:r>
          <a:endParaRPr lang="ru-RU" dirty="0"/>
        </a:p>
      </dgm:t>
    </dgm:pt>
    <dgm:pt modelId="{090B8D39-DC8B-456E-967D-CA2AB178FC8F}" type="parTrans" cxnId="{EDB5B89F-3889-44FB-B726-FDD5B8365540}">
      <dgm:prSet/>
      <dgm:spPr/>
      <dgm:t>
        <a:bodyPr/>
        <a:lstStyle/>
        <a:p>
          <a:endParaRPr lang="ru-RU"/>
        </a:p>
      </dgm:t>
    </dgm:pt>
    <dgm:pt modelId="{AD1031A2-7E8C-4616-AA9A-C32C44F09B91}" type="sibTrans" cxnId="{EDB5B89F-3889-44FB-B726-FDD5B8365540}">
      <dgm:prSet/>
      <dgm:spPr/>
      <dgm:t>
        <a:bodyPr/>
        <a:lstStyle/>
        <a:p>
          <a:endParaRPr lang="ru-RU"/>
        </a:p>
      </dgm:t>
    </dgm:pt>
    <dgm:pt modelId="{C3536B03-D552-445A-9448-6CE6C80ADEEE}">
      <dgm:prSet/>
      <dgm:spPr/>
      <dgm:t>
        <a:bodyPr/>
        <a:lstStyle/>
        <a:p>
          <a:r>
            <a:rPr lang="ru-RU" b="1" dirty="0" smtClean="0"/>
            <a:t>Вторичная профилактика </a:t>
          </a:r>
          <a:endParaRPr lang="ru-RU" b="1" dirty="0"/>
        </a:p>
      </dgm:t>
    </dgm:pt>
    <dgm:pt modelId="{C79C24BD-2839-4AAE-9D00-E1C601F41C61}" type="parTrans" cxnId="{AF6B8DAC-C032-4C83-894B-467FC764BAA1}">
      <dgm:prSet/>
      <dgm:spPr/>
      <dgm:t>
        <a:bodyPr/>
        <a:lstStyle/>
        <a:p>
          <a:endParaRPr lang="ru-RU"/>
        </a:p>
      </dgm:t>
    </dgm:pt>
    <dgm:pt modelId="{8B5218E9-3AA8-4EE2-B615-FC4B0DB1EC84}" type="sibTrans" cxnId="{AF6B8DAC-C032-4C83-894B-467FC764BAA1}">
      <dgm:prSet/>
      <dgm:spPr/>
      <dgm:t>
        <a:bodyPr/>
        <a:lstStyle/>
        <a:p>
          <a:endParaRPr lang="ru-RU"/>
        </a:p>
      </dgm:t>
    </dgm:pt>
    <dgm:pt modelId="{D28F2D67-7404-479D-BD57-56772262E190}">
      <dgm:prSet/>
      <dgm:spPr/>
      <dgm:t>
        <a:bodyPr/>
        <a:lstStyle/>
        <a:p>
          <a:r>
            <a:rPr lang="ru-RU" b="1" dirty="0" smtClean="0"/>
            <a:t>Третичная профилактика </a:t>
          </a:r>
          <a:endParaRPr lang="ru-RU" b="1" dirty="0"/>
        </a:p>
      </dgm:t>
    </dgm:pt>
    <dgm:pt modelId="{E75DBCF5-1B89-4D2D-972E-F9BA85B1F251}" type="parTrans" cxnId="{C5BA8610-9CA7-4829-B674-497B51E629F5}">
      <dgm:prSet/>
      <dgm:spPr/>
      <dgm:t>
        <a:bodyPr/>
        <a:lstStyle/>
        <a:p>
          <a:endParaRPr lang="ru-RU"/>
        </a:p>
      </dgm:t>
    </dgm:pt>
    <dgm:pt modelId="{9FE80882-A773-49F4-8F19-527DE6ADE106}" type="sibTrans" cxnId="{C5BA8610-9CA7-4829-B674-497B51E629F5}">
      <dgm:prSet/>
      <dgm:spPr/>
      <dgm:t>
        <a:bodyPr/>
        <a:lstStyle/>
        <a:p>
          <a:endParaRPr lang="ru-RU"/>
        </a:p>
      </dgm:t>
    </dgm:pt>
    <dgm:pt modelId="{8AEF7C6F-DD4D-4F21-B23F-1D5E031D23DD}" type="pres">
      <dgm:prSet presAssocID="{9C8C3F5E-68BF-4186-8EE3-919393C10CB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DB575B-FDFE-4448-AFDF-71F2CF9ECD08}" type="pres">
      <dgm:prSet presAssocID="{D28F2D67-7404-479D-BD57-56772262E190}" presName="boxAndChildren" presStyleCnt="0"/>
      <dgm:spPr/>
    </dgm:pt>
    <dgm:pt modelId="{050EEB22-41E4-47C1-A41D-F4886CDA69FA}" type="pres">
      <dgm:prSet presAssocID="{D28F2D67-7404-479D-BD57-56772262E190}" presName="parentTextBox" presStyleLbl="node1" presStyleIdx="0" presStyleCnt="3"/>
      <dgm:spPr/>
      <dgm:t>
        <a:bodyPr/>
        <a:lstStyle/>
        <a:p>
          <a:endParaRPr lang="ru-RU"/>
        </a:p>
      </dgm:t>
    </dgm:pt>
    <dgm:pt modelId="{F56F66CA-C09A-45E7-96BB-CC9962378114}" type="pres">
      <dgm:prSet presAssocID="{8B5218E9-3AA8-4EE2-B615-FC4B0DB1EC84}" presName="sp" presStyleCnt="0"/>
      <dgm:spPr/>
    </dgm:pt>
    <dgm:pt modelId="{6E086290-8A94-49A0-BA00-FECFB648ACA8}" type="pres">
      <dgm:prSet presAssocID="{C3536B03-D552-445A-9448-6CE6C80ADEEE}" presName="arrowAndChildren" presStyleCnt="0"/>
      <dgm:spPr/>
    </dgm:pt>
    <dgm:pt modelId="{EFAFF965-B885-45CF-A510-B3B85F03DE4F}" type="pres">
      <dgm:prSet presAssocID="{C3536B03-D552-445A-9448-6CE6C80ADEEE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ECF9491F-3240-401A-9710-847EB9AF40C2}" type="pres">
      <dgm:prSet presAssocID="{AD1031A2-7E8C-4616-AA9A-C32C44F09B91}" presName="sp" presStyleCnt="0"/>
      <dgm:spPr/>
    </dgm:pt>
    <dgm:pt modelId="{9DD5E541-96AA-4B07-9872-410E6BAE7783}" type="pres">
      <dgm:prSet presAssocID="{B02D5A4C-DCFF-406C-BE59-8AA88B3C5A07}" presName="arrowAndChildren" presStyleCnt="0"/>
      <dgm:spPr/>
    </dgm:pt>
    <dgm:pt modelId="{EF383405-23E9-4580-A81B-854BD8E10C49}" type="pres">
      <dgm:prSet presAssocID="{B02D5A4C-DCFF-406C-BE59-8AA88B3C5A07}" presName="parentTextArrow" presStyleLbl="node1" presStyleIdx="2" presStyleCnt="3"/>
      <dgm:spPr/>
      <dgm:t>
        <a:bodyPr/>
        <a:lstStyle/>
        <a:p>
          <a:endParaRPr lang="ru-RU"/>
        </a:p>
      </dgm:t>
    </dgm:pt>
  </dgm:ptLst>
  <dgm:cxnLst>
    <dgm:cxn modelId="{1DA4B57B-7A7C-45E3-AE34-36293BFC9E70}" type="presOf" srcId="{B02D5A4C-DCFF-406C-BE59-8AA88B3C5A07}" destId="{EF383405-23E9-4580-A81B-854BD8E10C49}" srcOrd="0" destOrd="0" presId="urn:microsoft.com/office/officeart/2005/8/layout/process4"/>
    <dgm:cxn modelId="{AF6B8DAC-C032-4C83-894B-467FC764BAA1}" srcId="{9C8C3F5E-68BF-4186-8EE3-919393C10CBF}" destId="{C3536B03-D552-445A-9448-6CE6C80ADEEE}" srcOrd="1" destOrd="0" parTransId="{C79C24BD-2839-4AAE-9D00-E1C601F41C61}" sibTransId="{8B5218E9-3AA8-4EE2-B615-FC4B0DB1EC84}"/>
    <dgm:cxn modelId="{C5BA8610-9CA7-4829-B674-497B51E629F5}" srcId="{9C8C3F5E-68BF-4186-8EE3-919393C10CBF}" destId="{D28F2D67-7404-479D-BD57-56772262E190}" srcOrd="2" destOrd="0" parTransId="{E75DBCF5-1B89-4D2D-972E-F9BA85B1F251}" sibTransId="{9FE80882-A773-49F4-8F19-527DE6ADE106}"/>
    <dgm:cxn modelId="{4B8071F0-1FA4-419D-9FF7-02588FF28086}" type="presOf" srcId="{C3536B03-D552-445A-9448-6CE6C80ADEEE}" destId="{EFAFF965-B885-45CF-A510-B3B85F03DE4F}" srcOrd="0" destOrd="0" presId="urn:microsoft.com/office/officeart/2005/8/layout/process4"/>
    <dgm:cxn modelId="{09B6D055-12E6-4A47-B100-57A7D31BB17E}" type="presOf" srcId="{D28F2D67-7404-479D-BD57-56772262E190}" destId="{050EEB22-41E4-47C1-A41D-F4886CDA69FA}" srcOrd="0" destOrd="0" presId="urn:microsoft.com/office/officeart/2005/8/layout/process4"/>
    <dgm:cxn modelId="{1191B5AE-0854-436F-8233-9F8108A23097}" type="presOf" srcId="{9C8C3F5E-68BF-4186-8EE3-919393C10CBF}" destId="{8AEF7C6F-DD4D-4F21-B23F-1D5E031D23DD}" srcOrd="0" destOrd="0" presId="urn:microsoft.com/office/officeart/2005/8/layout/process4"/>
    <dgm:cxn modelId="{EDB5B89F-3889-44FB-B726-FDD5B8365540}" srcId="{9C8C3F5E-68BF-4186-8EE3-919393C10CBF}" destId="{B02D5A4C-DCFF-406C-BE59-8AA88B3C5A07}" srcOrd="0" destOrd="0" parTransId="{090B8D39-DC8B-456E-967D-CA2AB178FC8F}" sibTransId="{AD1031A2-7E8C-4616-AA9A-C32C44F09B91}"/>
    <dgm:cxn modelId="{4F4020E5-0178-4D11-92E2-FBF0D4B3109E}" type="presParOf" srcId="{8AEF7C6F-DD4D-4F21-B23F-1D5E031D23DD}" destId="{B1DB575B-FDFE-4448-AFDF-71F2CF9ECD08}" srcOrd="0" destOrd="0" presId="urn:microsoft.com/office/officeart/2005/8/layout/process4"/>
    <dgm:cxn modelId="{EB29C4B3-5E54-482B-97F4-2982F2064247}" type="presParOf" srcId="{B1DB575B-FDFE-4448-AFDF-71F2CF9ECD08}" destId="{050EEB22-41E4-47C1-A41D-F4886CDA69FA}" srcOrd="0" destOrd="0" presId="urn:microsoft.com/office/officeart/2005/8/layout/process4"/>
    <dgm:cxn modelId="{5E044F00-33E4-4D1C-AEBF-1F4F519E8794}" type="presParOf" srcId="{8AEF7C6F-DD4D-4F21-B23F-1D5E031D23DD}" destId="{F56F66CA-C09A-45E7-96BB-CC9962378114}" srcOrd="1" destOrd="0" presId="urn:microsoft.com/office/officeart/2005/8/layout/process4"/>
    <dgm:cxn modelId="{00F28770-E34C-4C6A-A690-635564C125CC}" type="presParOf" srcId="{8AEF7C6F-DD4D-4F21-B23F-1D5E031D23DD}" destId="{6E086290-8A94-49A0-BA00-FECFB648ACA8}" srcOrd="2" destOrd="0" presId="urn:microsoft.com/office/officeart/2005/8/layout/process4"/>
    <dgm:cxn modelId="{32C81260-DFA2-477E-9FB7-17EF8E22C896}" type="presParOf" srcId="{6E086290-8A94-49A0-BA00-FECFB648ACA8}" destId="{EFAFF965-B885-45CF-A510-B3B85F03DE4F}" srcOrd="0" destOrd="0" presId="urn:microsoft.com/office/officeart/2005/8/layout/process4"/>
    <dgm:cxn modelId="{533A6480-5AA6-4A62-998C-D672592DE54A}" type="presParOf" srcId="{8AEF7C6F-DD4D-4F21-B23F-1D5E031D23DD}" destId="{ECF9491F-3240-401A-9710-847EB9AF40C2}" srcOrd="3" destOrd="0" presId="urn:microsoft.com/office/officeart/2005/8/layout/process4"/>
    <dgm:cxn modelId="{F3F5299F-B30E-411C-B48B-1FA7F7B37F9D}" type="presParOf" srcId="{8AEF7C6F-DD4D-4F21-B23F-1D5E031D23DD}" destId="{9DD5E541-96AA-4B07-9872-410E6BAE7783}" srcOrd="4" destOrd="0" presId="urn:microsoft.com/office/officeart/2005/8/layout/process4"/>
    <dgm:cxn modelId="{8673AAF2-75B4-4DC4-AEB6-C1CB305965A7}" type="presParOf" srcId="{9DD5E541-96AA-4B07-9872-410E6BAE7783}" destId="{EF383405-23E9-4580-A81B-854BD8E10C49}" srcOrd="0" destOrd="0" presId="urn:microsoft.com/office/officeart/2005/8/layout/process4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349EEFC-87AA-4860-A5E7-18DDCC51600A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ru-RU"/>
        </a:p>
      </dgm:t>
    </dgm:pt>
    <dgm:pt modelId="{1FC41ABB-63DF-4AA2-8729-D022DA1DF568}">
      <dgm:prSet phldrT="[Текст]" phldr="1"/>
      <dgm:spPr/>
      <dgm:t>
        <a:bodyPr/>
        <a:lstStyle/>
        <a:p>
          <a:endParaRPr lang="ru-RU"/>
        </a:p>
      </dgm:t>
    </dgm:pt>
    <dgm:pt modelId="{4B3FDB0B-51FC-41BE-8B51-F1ED3F8CE129}" type="parTrans" cxnId="{DED57B74-4EF5-45D0-B450-04DFB2AE7B6E}">
      <dgm:prSet/>
      <dgm:spPr/>
      <dgm:t>
        <a:bodyPr/>
        <a:lstStyle/>
        <a:p>
          <a:endParaRPr lang="ru-RU"/>
        </a:p>
      </dgm:t>
    </dgm:pt>
    <dgm:pt modelId="{72AAFC56-937D-4843-BA15-82ED54BFCAF2}" type="sibTrans" cxnId="{DED57B74-4EF5-45D0-B450-04DFB2AE7B6E}">
      <dgm:prSet/>
      <dgm:spPr/>
      <dgm:t>
        <a:bodyPr/>
        <a:lstStyle/>
        <a:p>
          <a:endParaRPr lang="ru-RU"/>
        </a:p>
      </dgm:t>
    </dgm:pt>
    <dgm:pt modelId="{618349D0-ECDA-4B9C-9FA3-24FA4A959F42}">
      <dgm:prSet phldrT="[Текст]" phldr="1"/>
      <dgm:spPr/>
      <dgm:t>
        <a:bodyPr/>
        <a:lstStyle/>
        <a:p>
          <a:endParaRPr lang="ru-RU"/>
        </a:p>
      </dgm:t>
    </dgm:pt>
    <dgm:pt modelId="{AF9098FA-CDC3-4DCF-9FF0-7BDDD3B4AF28}" type="parTrans" cxnId="{7D187DC8-D159-49E2-B876-AC793EE97E96}">
      <dgm:prSet/>
      <dgm:spPr/>
      <dgm:t>
        <a:bodyPr/>
        <a:lstStyle/>
        <a:p>
          <a:endParaRPr lang="ru-RU"/>
        </a:p>
      </dgm:t>
    </dgm:pt>
    <dgm:pt modelId="{43102625-2A5A-4360-ACC2-FDEA8950C95D}" type="sibTrans" cxnId="{7D187DC8-D159-49E2-B876-AC793EE97E96}">
      <dgm:prSet/>
      <dgm:spPr/>
      <dgm:t>
        <a:bodyPr/>
        <a:lstStyle/>
        <a:p>
          <a:endParaRPr lang="ru-RU"/>
        </a:p>
      </dgm:t>
    </dgm:pt>
    <dgm:pt modelId="{0FD19E84-AB4C-4141-B8A9-7024AA529EB6}">
      <dgm:prSet phldrT="[Текст]" phldr="1"/>
      <dgm:spPr/>
      <dgm:t>
        <a:bodyPr/>
        <a:lstStyle/>
        <a:p>
          <a:endParaRPr lang="ru-RU"/>
        </a:p>
      </dgm:t>
    </dgm:pt>
    <dgm:pt modelId="{270AB62E-F458-46E7-B123-9953BEC3FBB4}" type="parTrans" cxnId="{F8C344DD-35F1-4D60-90CF-9544C72863DD}">
      <dgm:prSet/>
      <dgm:spPr/>
      <dgm:t>
        <a:bodyPr/>
        <a:lstStyle/>
        <a:p>
          <a:endParaRPr lang="ru-RU"/>
        </a:p>
      </dgm:t>
    </dgm:pt>
    <dgm:pt modelId="{8F55928D-141C-4180-A8C3-19A06F3DA5D9}" type="sibTrans" cxnId="{F8C344DD-35F1-4D60-90CF-9544C72863DD}">
      <dgm:prSet/>
      <dgm:spPr/>
      <dgm:t>
        <a:bodyPr/>
        <a:lstStyle/>
        <a:p>
          <a:endParaRPr lang="ru-RU"/>
        </a:p>
      </dgm:t>
    </dgm:pt>
    <dgm:pt modelId="{2F35B882-6FD6-4263-A4BB-42FA4F51C17C}">
      <dgm:prSet phldrT="[Текст]" phldr="1"/>
      <dgm:spPr/>
      <dgm:t>
        <a:bodyPr/>
        <a:lstStyle/>
        <a:p>
          <a:endParaRPr lang="ru-RU"/>
        </a:p>
      </dgm:t>
    </dgm:pt>
    <dgm:pt modelId="{9100C5DE-5E91-488A-BD32-5B933FB0AF8B}" type="parTrans" cxnId="{C39DFD7C-72C4-4892-BCBD-C5FCDE4D5834}">
      <dgm:prSet/>
      <dgm:spPr/>
      <dgm:t>
        <a:bodyPr/>
        <a:lstStyle/>
        <a:p>
          <a:endParaRPr lang="ru-RU"/>
        </a:p>
      </dgm:t>
    </dgm:pt>
    <dgm:pt modelId="{72605A38-2302-401E-B4A0-0C425794DC35}" type="sibTrans" cxnId="{C39DFD7C-72C4-4892-BCBD-C5FCDE4D5834}">
      <dgm:prSet/>
      <dgm:spPr/>
      <dgm:t>
        <a:bodyPr/>
        <a:lstStyle/>
        <a:p>
          <a:endParaRPr lang="ru-RU"/>
        </a:p>
      </dgm:t>
    </dgm:pt>
    <dgm:pt modelId="{1B11E6DB-570C-4835-8E68-F939333169FC}">
      <dgm:prSet phldrT="[Текст]" phldr="1"/>
      <dgm:spPr/>
      <dgm:t>
        <a:bodyPr/>
        <a:lstStyle/>
        <a:p>
          <a:endParaRPr lang="ru-RU"/>
        </a:p>
      </dgm:t>
    </dgm:pt>
    <dgm:pt modelId="{5F071CAA-B485-4AB3-8ACC-F83F46CB8A48}" type="parTrans" cxnId="{B877BC73-2E17-418E-BC42-ACC950FF9C4C}">
      <dgm:prSet/>
      <dgm:spPr/>
      <dgm:t>
        <a:bodyPr/>
        <a:lstStyle/>
        <a:p>
          <a:endParaRPr lang="ru-RU"/>
        </a:p>
      </dgm:t>
    </dgm:pt>
    <dgm:pt modelId="{B3EC37F9-973D-47C6-9862-582DF94A2624}" type="sibTrans" cxnId="{B877BC73-2E17-418E-BC42-ACC950FF9C4C}">
      <dgm:prSet/>
      <dgm:spPr/>
      <dgm:t>
        <a:bodyPr/>
        <a:lstStyle/>
        <a:p>
          <a:endParaRPr lang="ru-RU"/>
        </a:p>
      </dgm:t>
    </dgm:pt>
    <dgm:pt modelId="{F7918178-7E3C-4B5D-8514-04428DD829F1}">
      <dgm:prSet phldrT="[Текст]" phldr="1"/>
      <dgm:spPr/>
      <dgm:t>
        <a:bodyPr/>
        <a:lstStyle/>
        <a:p>
          <a:endParaRPr lang="ru-RU"/>
        </a:p>
      </dgm:t>
    </dgm:pt>
    <dgm:pt modelId="{E0ECBA73-8D3C-4C9D-8B9A-E9B20D9DF53B}" type="parTrans" cxnId="{827C340E-E63C-47C0-AE8C-0D909E019FF8}">
      <dgm:prSet/>
      <dgm:spPr/>
      <dgm:t>
        <a:bodyPr/>
        <a:lstStyle/>
        <a:p>
          <a:endParaRPr lang="ru-RU"/>
        </a:p>
      </dgm:t>
    </dgm:pt>
    <dgm:pt modelId="{2277B10C-EAC0-49DC-9EDE-FD470437ABBE}" type="sibTrans" cxnId="{827C340E-E63C-47C0-AE8C-0D909E019FF8}">
      <dgm:prSet/>
      <dgm:spPr/>
      <dgm:t>
        <a:bodyPr/>
        <a:lstStyle/>
        <a:p>
          <a:endParaRPr lang="ru-RU"/>
        </a:p>
      </dgm:t>
    </dgm:pt>
    <dgm:pt modelId="{F7E728DB-4CEB-4FC7-91C8-2299618BD945}">
      <dgm:prSet phldrT="[Текст]" phldr="1"/>
      <dgm:spPr/>
      <dgm:t>
        <a:bodyPr/>
        <a:lstStyle/>
        <a:p>
          <a:endParaRPr lang="ru-RU"/>
        </a:p>
      </dgm:t>
    </dgm:pt>
    <dgm:pt modelId="{A3647FF6-9ED2-4DBB-87BB-86D34F888B88}" type="parTrans" cxnId="{D3F2C16A-7B0B-44C8-9B67-8BF4E2CF0DEF}">
      <dgm:prSet/>
      <dgm:spPr/>
      <dgm:t>
        <a:bodyPr/>
        <a:lstStyle/>
        <a:p>
          <a:endParaRPr lang="ru-RU"/>
        </a:p>
      </dgm:t>
    </dgm:pt>
    <dgm:pt modelId="{CC314611-36AA-42DB-A2FE-B6FF09F555F8}" type="sibTrans" cxnId="{D3F2C16A-7B0B-44C8-9B67-8BF4E2CF0DEF}">
      <dgm:prSet/>
      <dgm:spPr/>
      <dgm:t>
        <a:bodyPr/>
        <a:lstStyle/>
        <a:p>
          <a:endParaRPr lang="ru-RU"/>
        </a:p>
      </dgm:t>
    </dgm:pt>
    <dgm:pt modelId="{AD1FC6DB-C6F3-44DD-AC69-5291CE37A953}">
      <dgm:prSet phldrT="[Текст]" phldr="1"/>
      <dgm:spPr/>
      <dgm:t>
        <a:bodyPr/>
        <a:lstStyle/>
        <a:p>
          <a:endParaRPr lang="ru-RU"/>
        </a:p>
      </dgm:t>
    </dgm:pt>
    <dgm:pt modelId="{0F91CC21-31F0-4266-A25E-654640E8AD61}" type="parTrans" cxnId="{9E6342A3-7D42-45B5-BFC1-591182BDB753}">
      <dgm:prSet/>
      <dgm:spPr/>
      <dgm:t>
        <a:bodyPr/>
        <a:lstStyle/>
        <a:p>
          <a:endParaRPr lang="ru-RU"/>
        </a:p>
      </dgm:t>
    </dgm:pt>
    <dgm:pt modelId="{B3E9E260-82FD-42D0-9DB2-332461872371}" type="sibTrans" cxnId="{9E6342A3-7D42-45B5-BFC1-591182BDB753}">
      <dgm:prSet/>
      <dgm:spPr/>
      <dgm:t>
        <a:bodyPr/>
        <a:lstStyle/>
        <a:p>
          <a:endParaRPr lang="ru-RU"/>
        </a:p>
      </dgm:t>
    </dgm:pt>
    <dgm:pt modelId="{47B0917D-419F-4F38-9E12-A396539256CD}">
      <dgm:prSet phldrT="[Текст]" phldr="1"/>
      <dgm:spPr/>
      <dgm:t>
        <a:bodyPr/>
        <a:lstStyle/>
        <a:p>
          <a:endParaRPr lang="ru-RU"/>
        </a:p>
      </dgm:t>
    </dgm:pt>
    <dgm:pt modelId="{C55775A3-E6B3-4D6E-B6A0-21F2215D1D6B}" type="parTrans" cxnId="{4BA04294-9C5B-4829-8AC7-4461F287625E}">
      <dgm:prSet/>
      <dgm:spPr/>
      <dgm:t>
        <a:bodyPr/>
        <a:lstStyle/>
        <a:p>
          <a:endParaRPr lang="ru-RU"/>
        </a:p>
      </dgm:t>
    </dgm:pt>
    <dgm:pt modelId="{26530CA1-808D-4895-A439-494BCF2F5A3F}" type="sibTrans" cxnId="{4BA04294-9C5B-4829-8AC7-4461F287625E}">
      <dgm:prSet/>
      <dgm:spPr/>
      <dgm:t>
        <a:bodyPr/>
        <a:lstStyle/>
        <a:p>
          <a:endParaRPr lang="ru-RU"/>
        </a:p>
      </dgm:t>
    </dgm:pt>
    <dgm:pt modelId="{03348E95-E6E0-48B5-8E08-75F465D07A63}" type="pres">
      <dgm:prSet presAssocID="{E349EEFC-87AA-4860-A5E7-18DDCC51600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77AC505-D9A8-44E2-BB9A-BA975CF5524F}" type="pres">
      <dgm:prSet presAssocID="{1FC41ABB-63DF-4AA2-8729-D022DA1DF568}" presName="circle1" presStyleLbl="node1" presStyleIdx="0" presStyleCnt="3"/>
      <dgm:spPr/>
    </dgm:pt>
    <dgm:pt modelId="{4A848A60-A317-4DE8-B3A5-C51A7CAD8537}" type="pres">
      <dgm:prSet presAssocID="{1FC41ABB-63DF-4AA2-8729-D022DA1DF568}" presName="space" presStyleCnt="0"/>
      <dgm:spPr/>
    </dgm:pt>
    <dgm:pt modelId="{76497321-41B8-4BD4-A689-FD7FF19B3D58}" type="pres">
      <dgm:prSet presAssocID="{1FC41ABB-63DF-4AA2-8729-D022DA1DF568}" presName="rect1" presStyleLbl="alignAcc1" presStyleIdx="0" presStyleCnt="3"/>
      <dgm:spPr/>
      <dgm:t>
        <a:bodyPr/>
        <a:lstStyle/>
        <a:p>
          <a:endParaRPr lang="ru-RU"/>
        </a:p>
      </dgm:t>
    </dgm:pt>
    <dgm:pt modelId="{2BD28CDA-ED63-4622-8600-8E801C44379D}" type="pres">
      <dgm:prSet presAssocID="{2F35B882-6FD6-4263-A4BB-42FA4F51C17C}" presName="vertSpace2" presStyleLbl="node1" presStyleIdx="0" presStyleCnt="3"/>
      <dgm:spPr/>
    </dgm:pt>
    <dgm:pt modelId="{2A403E1E-FEF8-46F3-AC32-098F13091132}" type="pres">
      <dgm:prSet presAssocID="{2F35B882-6FD6-4263-A4BB-42FA4F51C17C}" presName="circle2" presStyleLbl="node1" presStyleIdx="1" presStyleCnt="3"/>
      <dgm:spPr/>
    </dgm:pt>
    <dgm:pt modelId="{8BB79A3C-770C-4A1F-96F6-8CF5F6645FF1}" type="pres">
      <dgm:prSet presAssocID="{2F35B882-6FD6-4263-A4BB-42FA4F51C17C}" presName="rect2" presStyleLbl="alignAcc1" presStyleIdx="1" presStyleCnt="3"/>
      <dgm:spPr/>
      <dgm:t>
        <a:bodyPr/>
        <a:lstStyle/>
        <a:p>
          <a:endParaRPr lang="ru-RU"/>
        </a:p>
      </dgm:t>
    </dgm:pt>
    <dgm:pt modelId="{5B8306C4-405B-4BD1-9745-8A2C57B9DD1B}" type="pres">
      <dgm:prSet presAssocID="{F7E728DB-4CEB-4FC7-91C8-2299618BD945}" presName="vertSpace3" presStyleLbl="node1" presStyleIdx="1" presStyleCnt="3"/>
      <dgm:spPr/>
    </dgm:pt>
    <dgm:pt modelId="{269B5B67-311A-4976-A69B-0C9732B7EDDA}" type="pres">
      <dgm:prSet presAssocID="{F7E728DB-4CEB-4FC7-91C8-2299618BD945}" presName="circle3" presStyleLbl="node1" presStyleIdx="2" presStyleCnt="3"/>
      <dgm:spPr/>
    </dgm:pt>
    <dgm:pt modelId="{44DD9380-827B-4CC0-9A06-B45CEE02EDB7}" type="pres">
      <dgm:prSet presAssocID="{F7E728DB-4CEB-4FC7-91C8-2299618BD945}" presName="rect3" presStyleLbl="alignAcc1" presStyleIdx="2" presStyleCnt="3"/>
      <dgm:spPr/>
      <dgm:t>
        <a:bodyPr/>
        <a:lstStyle/>
        <a:p>
          <a:endParaRPr lang="ru-RU"/>
        </a:p>
      </dgm:t>
    </dgm:pt>
    <dgm:pt modelId="{B905D966-DD3A-4526-A321-4591BF22FFA7}" type="pres">
      <dgm:prSet presAssocID="{1FC41ABB-63DF-4AA2-8729-D022DA1DF568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8B9D68-DDAA-46FC-9827-D1B95008D346}" type="pres">
      <dgm:prSet presAssocID="{1FC41ABB-63DF-4AA2-8729-D022DA1DF568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22CB64-60F6-446D-B113-2F2FE17B92DA}" type="pres">
      <dgm:prSet presAssocID="{2F35B882-6FD6-4263-A4BB-42FA4F51C17C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9A8E7F-C7DE-43BC-8FF2-F023812FC524}" type="pres">
      <dgm:prSet presAssocID="{2F35B882-6FD6-4263-A4BB-42FA4F51C17C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F78B5F-7FBB-4703-9E04-E463E0F7EE5F}" type="pres">
      <dgm:prSet presAssocID="{F7E728DB-4CEB-4FC7-91C8-2299618BD945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C26365-91A9-4F85-A59C-A3642872BA08}" type="pres">
      <dgm:prSet presAssocID="{F7E728DB-4CEB-4FC7-91C8-2299618BD945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DE4E80-8A9F-4BD5-ABE5-D9620380F1BC}" type="presOf" srcId="{2F35B882-6FD6-4263-A4BB-42FA4F51C17C}" destId="{8BB79A3C-770C-4A1F-96F6-8CF5F6645FF1}" srcOrd="0" destOrd="0" presId="urn:microsoft.com/office/officeart/2005/8/layout/target3"/>
    <dgm:cxn modelId="{2415C8F8-C78B-48C2-8B91-F183F50F011A}" type="presOf" srcId="{618349D0-ECDA-4B9C-9FA3-24FA4A959F42}" destId="{A58B9D68-DDAA-46FC-9827-D1B95008D346}" srcOrd="0" destOrd="0" presId="urn:microsoft.com/office/officeart/2005/8/layout/target3"/>
    <dgm:cxn modelId="{827C340E-E63C-47C0-AE8C-0D909E019FF8}" srcId="{2F35B882-6FD6-4263-A4BB-42FA4F51C17C}" destId="{F7918178-7E3C-4B5D-8514-04428DD829F1}" srcOrd="1" destOrd="0" parTransId="{E0ECBA73-8D3C-4C9D-8B9A-E9B20D9DF53B}" sibTransId="{2277B10C-EAC0-49DC-9EDE-FD470437ABBE}"/>
    <dgm:cxn modelId="{9E6342A3-7D42-45B5-BFC1-591182BDB753}" srcId="{F7E728DB-4CEB-4FC7-91C8-2299618BD945}" destId="{AD1FC6DB-C6F3-44DD-AC69-5291CE37A953}" srcOrd="0" destOrd="0" parTransId="{0F91CC21-31F0-4266-A25E-654640E8AD61}" sibTransId="{B3E9E260-82FD-42D0-9DB2-332461872371}"/>
    <dgm:cxn modelId="{4BA04294-9C5B-4829-8AC7-4461F287625E}" srcId="{F7E728DB-4CEB-4FC7-91C8-2299618BD945}" destId="{47B0917D-419F-4F38-9E12-A396539256CD}" srcOrd="1" destOrd="0" parTransId="{C55775A3-E6B3-4D6E-B6A0-21F2215D1D6B}" sibTransId="{26530CA1-808D-4895-A439-494BCF2F5A3F}"/>
    <dgm:cxn modelId="{D3F2C16A-7B0B-44C8-9B67-8BF4E2CF0DEF}" srcId="{E349EEFC-87AA-4860-A5E7-18DDCC51600A}" destId="{F7E728DB-4CEB-4FC7-91C8-2299618BD945}" srcOrd="2" destOrd="0" parTransId="{A3647FF6-9ED2-4DBB-87BB-86D34F888B88}" sibTransId="{CC314611-36AA-42DB-A2FE-B6FF09F555F8}"/>
    <dgm:cxn modelId="{F8C344DD-35F1-4D60-90CF-9544C72863DD}" srcId="{1FC41ABB-63DF-4AA2-8729-D022DA1DF568}" destId="{0FD19E84-AB4C-4141-B8A9-7024AA529EB6}" srcOrd="1" destOrd="0" parTransId="{270AB62E-F458-46E7-B123-9953BEC3FBB4}" sibTransId="{8F55928D-141C-4180-A8C3-19A06F3DA5D9}"/>
    <dgm:cxn modelId="{13BFDF70-90F1-4F99-9B37-FA5B868C2627}" type="presOf" srcId="{F7E728DB-4CEB-4FC7-91C8-2299618BD945}" destId="{44DD9380-827B-4CC0-9A06-B45CEE02EDB7}" srcOrd="0" destOrd="0" presId="urn:microsoft.com/office/officeart/2005/8/layout/target3"/>
    <dgm:cxn modelId="{CE93D2B0-EFC6-4566-88C7-3980A5A654B8}" type="presOf" srcId="{1FC41ABB-63DF-4AA2-8729-D022DA1DF568}" destId="{76497321-41B8-4BD4-A689-FD7FF19B3D58}" srcOrd="0" destOrd="0" presId="urn:microsoft.com/office/officeart/2005/8/layout/target3"/>
    <dgm:cxn modelId="{24ADCD65-8371-4B1D-97FC-5A855A049989}" type="presOf" srcId="{1B11E6DB-570C-4835-8E68-F939333169FC}" destId="{4B9A8E7F-C7DE-43BC-8FF2-F023812FC524}" srcOrd="0" destOrd="0" presId="urn:microsoft.com/office/officeart/2005/8/layout/target3"/>
    <dgm:cxn modelId="{69BB878F-E53A-4A97-ACA0-07CF93BF929D}" type="presOf" srcId="{AD1FC6DB-C6F3-44DD-AC69-5291CE37A953}" destId="{DCC26365-91A9-4F85-A59C-A3642872BA08}" srcOrd="0" destOrd="0" presId="urn:microsoft.com/office/officeart/2005/8/layout/target3"/>
    <dgm:cxn modelId="{2420575A-063F-47B8-A438-619223AD8FF0}" type="presOf" srcId="{F7918178-7E3C-4B5D-8514-04428DD829F1}" destId="{4B9A8E7F-C7DE-43BC-8FF2-F023812FC524}" srcOrd="0" destOrd="1" presId="urn:microsoft.com/office/officeart/2005/8/layout/target3"/>
    <dgm:cxn modelId="{2A26C0EC-8BFB-44DE-BD61-15A0AC3F03D4}" type="presOf" srcId="{0FD19E84-AB4C-4141-B8A9-7024AA529EB6}" destId="{A58B9D68-DDAA-46FC-9827-D1B95008D346}" srcOrd="0" destOrd="1" presId="urn:microsoft.com/office/officeart/2005/8/layout/target3"/>
    <dgm:cxn modelId="{7D187DC8-D159-49E2-B876-AC793EE97E96}" srcId="{1FC41ABB-63DF-4AA2-8729-D022DA1DF568}" destId="{618349D0-ECDA-4B9C-9FA3-24FA4A959F42}" srcOrd="0" destOrd="0" parTransId="{AF9098FA-CDC3-4DCF-9FF0-7BDDD3B4AF28}" sibTransId="{43102625-2A5A-4360-ACC2-FDEA8950C95D}"/>
    <dgm:cxn modelId="{754AE8A2-9EA1-4A48-9CF5-0591FC8BE190}" type="presOf" srcId="{F7E728DB-4CEB-4FC7-91C8-2299618BD945}" destId="{5EF78B5F-7FBB-4703-9E04-E463E0F7EE5F}" srcOrd="1" destOrd="0" presId="urn:microsoft.com/office/officeart/2005/8/layout/target3"/>
    <dgm:cxn modelId="{B04CC20D-7370-4861-822A-52840E341779}" type="presOf" srcId="{2F35B882-6FD6-4263-A4BB-42FA4F51C17C}" destId="{DD22CB64-60F6-446D-B113-2F2FE17B92DA}" srcOrd="1" destOrd="0" presId="urn:microsoft.com/office/officeart/2005/8/layout/target3"/>
    <dgm:cxn modelId="{B877BC73-2E17-418E-BC42-ACC950FF9C4C}" srcId="{2F35B882-6FD6-4263-A4BB-42FA4F51C17C}" destId="{1B11E6DB-570C-4835-8E68-F939333169FC}" srcOrd="0" destOrd="0" parTransId="{5F071CAA-B485-4AB3-8ACC-F83F46CB8A48}" sibTransId="{B3EC37F9-973D-47C6-9862-582DF94A2624}"/>
    <dgm:cxn modelId="{C39DFD7C-72C4-4892-BCBD-C5FCDE4D5834}" srcId="{E349EEFC-87AA-4860-A5E7-18DDCC51600A}" destId="{2F35B882-6FD6-4263-A4BB-42FA4F51C17C}" srcOrd="1" destOrd="0" parTransId="{9100C5DE-5E91-488A-BD32-5B933FB0AF8B}" sibTransId="{72605A38-2302-401E-B4A0-0C425794DC35}"/>
    <dgm:cxn modelId="{0D63CC40-B14C-40B4-9473-804055473306}" type="presOf" srcId="{1FC41ABB-63DF-4AA2-8729-D022DA1DF568}" destId="{B905D966-DD3A-4526-A321-4591BF22FFA7}" srcOrd="1" destOrd="0" presId="urn:microsoft.com/office/officeart/2005/8/layout/target3"/>
    <dgm:cxn modelId="{A52AEC3E-87F9-49B3-B933-631CFE5C7F81}" type="presOf" srcId="{E349EEFC-87AA-4860-A5E7-18DDCC51600A}" destId="{03348E95-E6E0-48B5-8E08-75F465D07A63}" srcOrd="0" destOrd="0" presId="urn:microsoft.com/office/officeart/2005/8/layout/target3"/>
    <dgm:cxn modelId="{DED57B74-4EF5-45D0-B450-04DFB2AE7B6E}" srcId="{E349EEFC-87AA-4860-A5E7-18DDCC51600A}" destId="{1FC41ABB-63DF-4AA2-8729-D022DA1DF568}" srcOrd="0" destOrd="0" parTransId="{4B3FDB0B-51FC-41BE-8B51-F1ED3F8CE129}" sibTransId="{72AAFC56-937D-4843-BA15-82ED54BFCAF2}"/>
    <dgm:cxn modelId="{B2A13310-1713-4486-8E01-00E4732A2A4C}" type="presOf" srcId="{47B0917D-419F-4F38-9E12-A396539256CD}" destId="{DCC26365-91A9-4F85-A59C-A3642872BA08}" srcOrd="0" destOrd="1" presId="urn:microsoft.com/office/officeart/2005/8/layout/target3"/>
    <dgm:cxn modelId="{C5262A83-055E-4656-989A-DD3439F28827}" type="presParOf" srcId="{03348E95-E6E0-48B5-8E08-75F465D07A63}" destId="{877AC505-D9A8-44E2-BB9A-BA975CF5524F}" srcOrd="0" destOrd="0" presId="urn:microsoft.com/office/officeart/2005/8/layout/target3"/>
    <dgm:cxn modelId="{0601D8FC-D18E-42F6-A8D9-7B0591DDABAF}" type="presParOf" srcId="{03348E95-E6E0-48B5-8E08-75F465D07A63}" destId="{4A848A60-A317-4DE8-B3A5-C51A7CAD8537}" srcOrd="1" destOrd="0" presId="urn:microsoft.com/office/officeart/2005/8/layout/target3"/>
    <dgm:cxn modelId="{BE684331-8EAE-4921-920E-5402C1C8A663}" type="presParOf" srcId="{03348E95-E6E0-48B5-8E08-75F465D07A63}" destId="{76497321-41B8-4BD4-A689-FD7FF19B3D58}" srcOrd="2" destOrd="0" presId="urn:microsoft.com/office/officeart/2005/8/layout/target3"/>
    <dgm:cxn modelId="{20BD8F1B-132B-4DDB-B8A0-4CDF7A3CB73E}" type="presParOf" srcId="{03348E95-E6E0-48B5-8E08-75F465D07A63}" destId="{2BD28CDA-ED63-4622-8600-8E801C44379D}" srcOrd="3" destOrd="0" presId="urn:microsoft.com/office/officeart/2005/8/layout/target3"/>
    <dgm:cxn modelId="{E359DCD7-6621-42BB-B3BA-FA5293A7801C}" type="presParOf" srcId="{03348E95-E6E0-48B5-8E08-75F465D07A63}" destId="{2A403E1E-FEF8-46F3-AC32-098F13091132}" srcOrd="4" destOrd="0" presId="urn:microsoft.com/office/officeart/2005/8/layout/target3"/>
    <dgm:cxn modelId="{62D2BF7B-FCC9-437A-ACEF-C2F0D1A839B2}" type="presParOf" srcId="{03348E95-E6E0-48B5-8E08-75F465D07A63}" destId="{8BB79A3C-770C-4A1F-96F6-8CF5F6645FF1}" srcOrd="5" destOrd="0" presId="urn:microsoft.com/office/officeart/2005/8/layout/target3"/>
    <dgm:cxn modelId="{B61D7795-A848-4ADD-B07E-1C3417EE4B44}" type="presParOf" srcId="{03348E95-E6E0-48B5-8E08-75F465D07A63}" destId="{5B8306C4-405B-4BD1-9745-8A2C57B9DD1B}" srcOrd="6" destOrd="0" presId="urn:microsoft.com/office/officeart/2005/8/layout/target3"/>
    <dgm:cxn modelId="{89E55C91-BC82-4F46-B8DB-21AD600BB5EC}" type="presParOf" srcId="{03348E95-E6E0-48B5-8E08-75F465D07A63}" destId="{269B5B67-311A-4976-A69B-0C9732B7EDDA}" srcOrd="7" destOrd="0" presId="urn:microsoft.com/office/officeart/2005/8/layout/target3"/>
    <dgm:cxn modelId="{DFA926BB-D92F-4F34-9FF0-B7E4F480F6E8}" type="presParOf" srcId="{03348E95-E6E0-48B5-8E08-75F465D07A63}" destId="{44DD9380-827B-4CC0-9A06-B45CEE02EDB7}" srcOrd="8" destOrd="0" presId="urn:microsoft.com/office/officeart/2005/8/layout/target3"/>
    <dgm:cxn modelId="{BFF6E4E3-75C0-4E3B-84EA-B7348514BB54}" type="presParOf" srcId="{03348E95-E6E0-48B5-8E08-75F465D07A63}" destId="{B905D966-DD3A-4526-A321-4591BF22FFA7}" srcOrd="9" destOrd="0" presId="urn:microsoft.com/office/officeart/2005/8/layout/target3"/>
    <dgm:cxn modelId="{D83BD0A8-3A54-4C2F-93B7-F978AA62ADF4}" type="presParOf" srcId="{03348E95-E6E0-48B5-8E08-75F465D07A63}" destId="{A58B9D68-DDAA-46FC-9827-D1B95008D346}" srcOrd="10" destOrd="0" presId="urn:microsoft.com/office/officeart/2005/8/layout/target3"/>
    <dgm:cxn modelId="{22A31350-8CEC-4898-865A-D3FF2BD26E1A}" type="presParOf" srcId="{03348E95-E6E0-48B5-8E08-75F465D07A63}" destId="{DD22CB64-60F6-446D-B113-2F2FE17B92DA}" srcOrd="11" destOrd="0" presId="urn:microsoft.com/office/officeart/2005/8/layout/target3"/>
    <dgm:cxn modelId="{4715E2A8-E66C-4587-8221-EAD631C0BE5B}" type="presParOf" srcId="{03348E95-E6E0-48B5-8E08-75F465D07A63}" destId="{4B9A8E7F-C7DE-43BC-8FF2-F023812FC524}" srcOrd="12" destOrd="0" presId="urn:microsoft.com/office/officeart/2005/8/layout/target3"/>
    <dgm:cxn modelId="{A035F661-5CBA-406B-9BF6-65AD6FF22E97}" type="presParOf" srcId="{03348E95-E6E0-48B5-8E08-75F465D07A63}" destId="{5EF78B5F-7FBB-4703-9E04-E463E0F7EE5F}" srcOrd="13" destOrd="0" presId="urn:microsoft.com/office/officeart/2005/8/layout/target3"/>
    <dgm:cxn modelId="{CCE9FF72-BD12-49C1-B553-D8D376F142C2}" type="presParOf" srcId="{03348E95-E6E0-48B5-8E08-75F465D07A63}" destId="{DCC26365-91A9-4F85-A59C-A3642872BA08}" srcOrd="14" destOrd="0" presId="urn:microsoft.com/office/officeart/2005/8/layout/target3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BF36379-1550-4151-B534-9C1B58783F14}" type="doc">
      <dgm:prSet loTypeId="urn:microsoft.com/office/officeart/2005/8/layout/target3" loCatId="relationship" qsTypeId="urn:microsoft.com/office/officeart/2005/8/quickstyle/3d2" qsCatId="3D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9B9C3B76-3E08-4C74-876A-6A506851B746}">
      <dgm:prSet phldrT="[Текст]" custT="1"/>
      <dgm:spPr/>
      <dgm:t>
        <a:bodyPr/>
        <a:lstStyle/>
        <a:p>
          <a:r>
            <a:rPr lang="ru-RU" sz="3200" b="1" dirty="0" smtClean="0"/>
            <a:t>социальные </a:t>
          </a:r>
          <a:endParaRPr lang="ru-RU" sz="3200" b="1" dirty="0"/>
        </a:p>
      </dgm:t>
    </dgm:pt>
    <dgm:pt modelId="{8906109C-5CE0-4F80-85EC-A4BEB612EDBE}" type="parTrans" cxnId="{1623BB65-F39B-4881-A5B0-6763F3906295}">
      <dgm:prSet/>
      <dgm:spPr/>
      <dgm:t>
        <a:bodyPr/>
        <a:lstStyle/>
        <a:p>
          <a:endParaRPr lang="ru-RU"/>
        </a:p>
      </dgm:t>
    </dgm:pt>
    <dgm:pt modelId="{DCE226C4-1564-42AF-B803-C3229AE4F8F2}" type="sibTrans" cxnId="{1623BB65-F39B-4881-A5B0-6763F3906295}">
      <dgm:prSet/>
      <dgm:spPr/>
      <dgm:t>
        <a:bodyPr/>
        <a:lstStyle/>
        <a:p>
          <a:endParaRPr lang="ru-RU"/>
        </a:p>
      </dgm:t>
    </dgm:pt>
    <dgm:pt modelId="{D5AF3AF1-E0A1-4F68-AEBF-E72DE1463A2A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психологические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C6C40536-7B11-45DA-BE2A-D9DB98F4BCA8}" type="parTrans" cxnId="{0C93A57F-6D23-4E97-9EA3-4576721D69A2}">
      <dgm:prSet/>
      <dgm:spPr/>
      <dgm:t>
        <a:bodyPr/>
        <a:lstStyle/>
        <a:p>
          <a:endParaRPr lang="ru-RU"/>
        </a:p>
      </dgm:t>
    </dgm:pt>
    <dgm:pt modelId="{95556B5D-020B-4FF7-AE0E-A73D39E0EFEB}" type="sibTrans" cxnId="{0C93A57F-6D23-4E97-9EA3-4576721D69A2}">
      <dgm:prSet/>
      <dgm:spPr/>
      <dgm:t>
        <a:bodyPr/>
        <a:lstStyle/>
        <a:p>
          <a:endParaRPr lang="ru-RU"/>
        </a:p>
      </dgm:t>
    </dgm:pt>
    <dgm:pt modelId="{2D230D28-7B32-4851-BC5F-62206EAA467F}">
      <dgm:prSet/>
      <dgm:spPr/>
      <dgm:t>
        <a:bodyPr/>
        <a:lstStyle/>
        <a:p>
          <a:r>
            <a:rPr lang="ru-RU" b="1" dirty="0" smtClean="0"/>
            <a:t>педагогические </a:t>
          </a:r>
          <a:endParaRPr lang="ru-RU" b="1" dirty="0"/>
        </a:p>
      </dgm:t>
    </dgm:pt>
    <dgm:pt modelId="{3FF16E0C-E099-45F0-B69B-A68EC028629F}" type="parTrans" cxnId="{30CCC2A9-EAB2-4666-9564-E2FDF2EFD52D}">
      <dgm:prSet/>
      <dgm:spPr/>
      <dgm:t>
        <a:bodyPr/>
        <a:lstStyle/>
        <a:p>
          <a:endParaRPr lang="ru-RU"/>
        </a:p>
      </dgm:t>
    </dgm:pt>
    <dgm:pt modelId="{AE239861-1D5F-4A48-A384-FD8C934FD4E2}" type="sibTrans" cxnId="{30CCC2A9-EAB2-4666-9564-E2FDF2EFD52D}">
      <dgm:prSet/>
      <dgm:spPr/>
      <dgm:t>
        <a:bodyPr/>
        <a:lstStyle/>
        <a:p>
          <a:endParaRPr lang="ru-RU"/>
        </a:p>
      </dgm:t>
    </dgm:pt>
    <dgm:pt modelId="{1028D8DB-43E3-47D1-8D0F-D118046FEF3E}" type="pres">
      <dgm:prSet presAssocID="{DBF36379-1550-4151-B534-9C1B58783F1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831BFFA-3AB0-4B90-8946-D115025C17DF}" type="pres">
      <dgm:prSet presAssocID="{9B9C3B76-3E08-4C74-876A-6A506851B746}" presName="circle1" presStyleLbl="node1" presStyleIdx="0" presStyleCnt="3"/>
      <dgm:spPr/>
    </dgm:pt>
    <dgm:pt modelId="{EF290A61-B58D-4BD9-B2A0-DB5C5651F097}" type="pres">
      <dgm:prSet presAssocID="{9B9C3B76-3E08-4C74-876A-6A506851B746}" presName="space" presStyleCnt="0"/>
      <dgm:spPr/>
    </dgm:pt>
    <dgm:pt modelId="{8519C06F-863E-4E44-8BF7-49C1F74F5EF9}" type="pres">
      <dgm:prSet presAssocID="{9B9C3B76-3E08-4C74-876A-6A506851B746}" presName="rect1" presStyleLbl="alignAcc1" presStyleIdx="0" presStyleCnt="3" custLinFactNeighborX="111" custLinFactNeighborY="-782"/>
      <dgm:spPr/>
      <dgm:t>
        <a:bodyPr/>
        <a:lstStyle/>
        <a:p>
          <a:endParaRPr lang="ru-RU"/>
        </a:p>
      </dgm:t>
    </dgm:pt>
    <dgm:pt modelId="{7E19DF61-5C42-4441-A25B-02024E564582}" type="pres">
      <dgm:prSet presAssocID="{2D230D28-7B32-4851-BC5F-62206EAA467F}" presName="vertSpace2" presStyleLbl="node1" presStyleIdx="0" presStyleCnt="3"/>
      <dgm:spPr/>
    </dgm:pt>
    <dgm:pt modelId="{C3FDBC10-F2B0-496D-8133-EE93F14CEBBC}" type="pres">
      <dgm:prSet presAssocID="{2D230D28-7B32-4851-BC5F-62206EAA467F}" presName="circle2" presStyleLbl="node1" presStyleIdx="1" presStyleCnt="3"/>
      <dgm:spPr/>
    </dgm:pt>
    <dgm:pt modelId="{312E12C5-8088-4D6B-B13B-00D1BCCB5997}" type="pres">
      <dgm:prSet presAssocID="{2D230D28-7B32-4851-BC5F-62206EAA467F}" presName="rect2" presStyleLbl="alignAcc1" presStyleIdx="1" presStyleCnt="3" custLinFactNeighborX="670" custLinFactNeighborY="-614"/>
      <dgm:spPr/>
      <dgm:t>
        <a:bodyPr/>
        <a:lstStyle/>
        <a:p>
          <a:endParaRPr lang="ru-RU"/>
        </a:p>
      </dgm:t>
    </dgm:pt>
    <dgm:pt modelId="{3FA49257-4765-4D87-A6F0-1F64F4AD7659}" type="pres">
      <dgm:prSet presAssocID="{D5AF3AF1-E0A1-4F68-AEBF-E72DE1463A2A}" presName="vertSpace3" presStyleLbl="node1" presStyleIdx="1" presStyleCnt="3"/>
      <dgm:spPr/>
    </dgm:pt>
    <dgm:pt modelId="{B2ACF6B8-4472-4133-AA67-7F9A28BEC139}" type="pres">
      <dgm:prSet presAssocID="{D5AF3AF1-E0A1-4F68-AEBF-E72DE1463A2A}" presName="circle3" presStyleLbl="node1" presStyleIdx="2" presStyleCnt="3"/>
      <dgm:spPr/>
    </dgm:pt>
    <dgm:pt modelId="{3BDDEF9A-2ECC-46F3-A60B-F61812B6A343}" type="pres">
      <dgm:prSet presAssocID="{D5AF3AF1-E0A1-4F68-AEBF-E72DE1463A2A}" presName="rect3" presStyleLbl="alignAcc1" presStyleIdx="2" presStyleCnt="3"/>
      <dgm:spPr/>
      <dgm:t>
        <a:bodyPr/>
        <a:lstStyle/>
        <a:p>
          <a:endParaRPr lang="ru-RU"/>
        </a:p>
      </dgm:t>
    </dgm:pt>
    <dgm:pt modelId="{2BB9C544-FFF3-46CA-933C-912BA83E2C28}" type="pres">
      <dgm:prSet presAssocID="{9B9C3B76-3E08-4C74-876A-6A506851B746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2D6A6F-C2B9-4DDD-A9EC-35FCB9A79750}" type="pres">
      <dgm:prSet presAssocID="{2D230D28-7B32-4851-BC5F-62206EAA467F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937568-77A7-4DE4-A027-A4FEA3D870B8}" type="pres">
      <dgm:prSet presAssocID="{D5AF3AF1-E0A1-4F68-AEBF-E72DE1463A2A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A784CC-0DE3-4B6F-AB26-FC2C4A0D6B9F}" type="presOf" srcId="{DBF36379-1550-4151-B534-9C1B58783F14}" destId="{1028D8DB-43E3-47D1-8D0F-D118046FEF3E}" srcOrd="0" destOrd="0" presId="urn:microsoft.com/office/officeart/2005/8/layout/target3"/>
    <dgm:cxn modelId="{7CF5D14F-D015-4818-B376-66C59ED0F266}" type="presOf" srcId="{9B9C3B76-3E08-4C74-876A-6A506851B746}" destId="{2BB9C544-FFF3-46CA-933C-912BA83E2C28}" srcOrd="1" destOrd="0" presId="urn:microsoft.com/office/officeart/2005/8/layout/target3"/>
    <dgm:cxn modelId="{0A8D48E3-E611-4C23-9502-90301F7BA530}" type="presOf" srcId="{9B9C3B76-3E08-4C74-876A-6A506851B746}" destId="{8519C06F-863E-4E44-8BF7-49C1F74F5EF9}" srcOrd="0" destOrd="0" presId="urn:microsoft.com/office/officeart/2005/8/layout/target3"/>
    <dgm:cxn modelId="{1623BB65-F39B-4881-A5B0-6763F3906295}" srcId="{DBF36379-1550-4151-B534-9C1B58783F14}" destId="{9B9C3B76-3E08-4C74-876A-6A506851B746}" srcOrd="0" destOrd="0" parTransId="{8906109C-5CE0-4F80-85EC-A4BEB612EDBE}" sibTransId="{DCE226C4-1564-42AF-B803-C3229AE4F8F2}"/>
    <dgm:cxn modelId="{D7B457BC-14BD-4075-8080-8343E3BB9E2B}" type="presOf" srcId="{2D230D28-7B32-4851-BC5F-62206EAA467F}" destId="{312E12C5-8088-4D6B-B13B-00D1BCCB5997}" srcOrd="0" destOrd="0" presId="urn:microsoft.com/office/officeart/2005/8/layout/target3"/>
    <dgm:cxn modelId="{D55F91D6-81A8-4CC2-AFDF-60B4503FF0AC}" type="presOf" srcId="{2D230D28-7B32-4851-BC5F-62206EAA467F}" destId="{072D6A6F-C2B9-4DDD-A9EC-35FCB9A79750}" srcOrd="1" destOrd="0" presId="urn:microsoft.com/office/officeart/2005/8/layout/target3"/>
    <dgm:cxn modelId="{473900B5-7581-4F66-95E0-CA65B2C64A35}" type="presOf" srcId="{D5AF3AF1-E0A1-4F68-AEBF-E72DE1463A2A}" destId="{3BDDEF9A-2ECC-46F3-A60B-F61812B6A343}" srcOrd="0" destOrd="0" presId="urn:microsoft.com/office/officeart/2005/8/layout/target3"/>
    <dgm:cxn modelId="{0C93A57F-6D23-4E97-9EA3-4576721D69A2}" srcId="{DBF36379-1550-4151-B534-9C1B58783F14}" destId="{D5AF3AF1-E0A1-4F68-AEBF-E72DE1463A2A}" srcOrd="2" destOrd="0" parTransId="{C6C40536-7B11-45DA-BE2A-D9DB98F4BCA8}" sibTransId="{95556B5D-020B-4FF7-AE0E-A73D39E0EFEB}"/>
    <dgm:cxn modelId="{30CCC2A9-EAB2-4666-9564-E2FDF2EFD52D}" srcId="{DBF36379-1550-4151-B534-9C1B58783F14}" destId="{2D230D28-7B32-4851-BC5F-62206EAA467F}" srcOrd="1" destOrd="0" parTransId="{3FF16E0C-E099-45F0-B69B-A68EC028629F}" sibTransId="{AE239861-1D5F-4A48-A384-FD8C934FD4E2}"/>
    <dgm:cxn modelId="{4A4E35C7-F825-4181-B464-78E9D8DDC925}" type="presOf" srcId="{D5AF3AF1-E0A1-4F68-AEBF-E72DE1463A2A}" destId="{C7937568-77A7-4DE4-A027-A4FEA3D870B8}" srcOrd="1" destOrd="0" presId="urn:microsoft.com/office/officeart/2005/8/layout/target3"/>
    <dgm:cxn modelId="{A14A2F21-206F-4BD6-887A-2CEBE4455EFF}" type="presParOf" srcId="{1028D8DB-43E3-47D1-8D0F-D118046FEF3E}" destId="{E831BFFA-3AB0-4B90-8946-D115025C17DF}" srcOrd="0" destOrd="0" presId="urn:microsoft.com/office/officeart/2005/8/layout/target3"/>
    <dgm:cxn modelId="{BFBF136C-AC73-41E4-8FE4-795A35A2BB36}" type="presParOf" srcId="{1028D8DB-43E3-47D1-8D0F-D118046FEF3E}" destId="{EF290A61-B58D-4BD9-B2A0-DB5C5651F097}" srcOrd="1" destOrd="0" presId="urn:microsoft.com/office/officeart/2005/8/layout/target3"/>
    <dgm:cxn modelId="{FBB698D2-6B47-4B8C-B9DA-4480B2309355}" type="presParOf" srcId="{1028D8DB-43E3-47D1-8D0F-D118046FEF3E}" destId="{8519C06F-863E-4E44-8BF7-49C1F74F5EF9}" srcOrd="2" destOrd="0" presId="urn:microsoft.com/office/officeart/2005/8/layout/target3"/>
    <dgm:cxn modelId="{BB912CB0-DCD5-431A-B0C0-8B50802C0852}" type="presParOf" srcId="{1028D8DB-43E3-47D1-8D0F-D118046FEF3E}" destId="{7E19DF61-5C42-4441-A25B-02024E564582}" srcOrd="3" destOrd="0" presId="urn:microsoft.com/office/officeart/2005/8/layout/target3"/>
    <dgm:cxn modelId="{C00CA933-C72D-4835-83A3-5C6EA3FF7225}" type="presParOf" srcId="{1028D8DB-43E3-47D1-8D0F-D118046FEF3E}" destId="{C3FDBC10-F2B0-496D-8133-EE93F14CEBBC}" srcOrd="4" destOrd="0" presId="urn:microsoft.com/office/officeart/2005/8/layout/target3"/>
    <dgm:cxn modelId="{223235D6-8B66-44F7-9956-610AD1593FF1}" type="presParOf" srcId="{1028D8DB-43E3-47D1-8D0F-D118046FEF3E}" destId="{312E12C5-8088-4D6B-B13B-00D1BCCB5997}" srcOrd="5" destOrd="0" presId="urn:microsoft.com/office/officeart/2005/8/layout/target3"/>
    <dgm:cxn modelId="{01064E74-52F3-4031-A9FC-BF339B6AEAF5}" type="presParOf" srcId="{1028D8DB-43E3-47D1-8D0F-D118046FEF3E}" destId="{3FA49257-4765-4D87-A6F0-1F64F4AD7659}" srcOrd="6" destOrd="0" presId="urn:microsoft.com/office/officeart/2005/8/layout/target3"/>
    <dgm:cxn modelId="{A6FEEFF5-9CEB-48C3-8F14-E921FF25E830}" type="presParOf" srcId="{1028D8DB-43E3-47D1-8D0F-D118046FEF3E}" destId="{B2ACF6B8-4472-4133-AA67-7F9A28BEC139}" srcOrd="7" destOrd="0" presId="urn:microsoft.com/office/officeart/2005/8/layout/target3"/>
    <dgm:cxn modelId="{533C9BA5-B1A9-4B98-ACD1-830FD6D73D1B}" type="presParOf" srcId="{1028D8DB-43E3-47D1-8D0F-D118046FEF3E}" destId="{3BDDEF9A-2ECC-46F3-A60B-F61812B6A343}" srcOrd="8" destOrd="0" presId="urn:microsoft.com/office/officeart/2005/8/layout/target3"/>
    <dgm:cxn modelId="{44C895A8-D52D-4929-9254-AE911FB09221}" type="presParOf" srcId="{1028D8DB-43E3-47D1-8D0F-D118046FEF3E}" destId="{2BB9C544-FFF3-46CA-933C-912BA83E2C28}" srcOrd="9" destOrd="0" presId="urn:microsoft.com/office/officeart/2005/8/layout/target3"/>
    <dgm:cxn modelId="{CD2311B7-CA1D-4E8D-A8B5-E40D40304DE7}" type="presParOf" srcId="{1028D8DB-43E3-47D1-8D0F-D118046FEF3E}" destId="{072D6A6F-C2B9-4DDD-A9EC-35FCB9A79750}" srcOrd="10" destOrd="0" presId="urn:microsoft.com/office/officeart/2005/8/layout/target3"/>
    <dgm:cxn modelId="{01899B6E-7660-46BF-949B-E269783930E2}" type="presParOf" srcId="{1028D8DB-43E3-47D1-8D0F-D118046FEF3E}" destId="{C7937568-77A7-4DE4-A027-A4FEA3D870B8}" srcOrd="11" destOrd="0" presId="urn:microsoft.com/office/officeart/2005/8/layout/target3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C3AA7E-D7E4-45FE-AEDA-721C22D67082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0"/>
      <dgm:spPr/>
    </dgm:pt>
    <dgm:pt modelId="{02280224-BA37-4983-92E9-D891ECB88564}">
      <dgm:prSet phldrT="[Текст]" phldr="1"/>
      <dgm:spPr/>
      <dgm:t>
        <a:bodyPr/>
        <a:lstStyle/>
        <a:p>
          <a:endParaRPr lang="ru-RU"/>
        </a:p>
      </dgm:t>
    </dgm:pt>
    <dgm:pt modelId="{3CAFC637-6E07-44E3-AC54-C0009E65ADBA}" type="parTrans" cxnId="{AAFC8638-ECDE-44B8-81E9-7D6A7EBD88B9}">
      <dgm:prSet/>
      <dgm:spPr/>
      <dgm:t>
        <a:bodyPr/>
        <a:lstStyle/>
        <a:p>
          <a:endParaRPr lang="ru-RU"/>
        </a:p>
      </dgm:t>
    </dgm:pt>
    <dgm:pt modelId="{8534D811-97A6-4893-9334-AEF226D18E7C}" type="sibTrans" cxnId="{AAFC8638-ECDE-44B8-81E9-7D6A7EBD88B9}">
      <dgm:prSet/>
      <dgm:spPr/>
      <dgm:t>
        <a:bodyPr/>
        <a:lstStyle/>
        <a:p>
          <a:endParaRPr lang="ru-RU"/>
        </a:p>
      </dgm:t>
    </dgm:pt>
    <dgm:pt modelId="{5ABDD578-4B5D-43C6-92CB-375AF803F020}">
      <dgm:prSet phldrT="[Текст]" phldr="1"/>
      <dgm:spPr/>
      <dgm:t>
        <a:bodyPr/>
        <a:lstStyle/>
        <a:p>
          <a:endParaRPr lang="ru-RU"/>
        </a:p>
      </dgm:t>
    </dgm:pt>
    <dgm:pt modelId="{811F8E4E-9A25-48C0-AEB4-CC5F05763DBA}" type="parTrans" cxnId="{53888B2C-0F64-49DD-853D-07ADEC402238}">
      <dgm:prSet/>
      <dgm:spPr/>
      <dgm:t>
        <a:bodyPr/>
        <a:lstStyle/>
        <a:p>
          <a:endParaRPr lang="ru-RU"/>
        </a:p>
      </dgm:t>
    </dgm:pt>
    <dgm:pt modelId="{3D3A9FE9-C971-428C-85F4-02A70A824C1E}" type="sibTrans" cxnId="{53888B2C-0F64-49DD-853D-07ADEC402238}">
      <dgm:prSet/>
      <dgm:spPr/>
      <dgm:t>
        <a:bodyPr/>
        <a:lstStyle/>
        <a:p>
          <a:endParaRPr lang="ru-RU"/>
        </a:p>
      </dgm:t>
    </dgm:pt>
    <dgm:pt modelId="{C23F558E-1B33-47C9-A1BC-D696A67C7E1C}">
      <dgm:prSet phldrT="[Текст]" phldr="1"/>
      <dgm:spPr/>
      <dgm:t>
        <a:bodyPr/>
        <a:lstStyle/>
        <a:p>
          <a:endParaRPr lang="ru-RU"/>
        </a:p>
      </dgm:t>
    </dgm:pt>
    <dgm:pt modelId="{5DFA968E-39AF-40DF-8565-FC77F147D29F}" type="parTrans" cxnId="{FB84883D-5B93-4E93-ABDF-98A744D9565D}">
      <dgm:prSet/>
      <dgm:spPr/>
      <dgm:t>
        <a:bodyPr/>
        <a:lstStyle/>
        <a:p>
          <a:endParaRPr lang="ru-RU"/>
        </a:p>
      </dgm:t>
    </dgm:pt>
    <dgm:pt modelId="{4894DFFA-A894-4D55-9C23-4F35EF13ECB0}" type="sibTrans" cxnId="{FB84883D-5B93-4E93-ABDF-98A744D9565D}">
      <dgm:prSet/>
      <dgm:spPr/>
      <dgm:t>
        <a:bodyPr/>
        <a:lstStyle/>
        <a:p>
          <a:endParaRPr lang="ru-RU"/>
        </a:p>
      </dgm:t>
    </dgm:pt>
    <dgm:pt modelId="{D10706BF-7DDD-4192-B270-C69C1618281F}" type="pres">
      <dgm:prSet presAssocID="{1FC3AA7E-D7E4-45FE-AEDA-721C22D67082}" presName="compositeShape" presStyleCnt="0">
        <dgm:presLayoutVars>
          <dgm:chMax val="7"/>
          <dgm:dir/>
          <dgm:resizeHandles val="exact"/>
        </dgm:presLayoutVars>
      </dgm:prSet>
      <dgm:spPr/>
    </dgm:pt>
    <dgm:pt modelId="{45CA7676-F965-481E-86B3-EE1BFD6D343A}" type="pres">
      <dgm:prSet presAssocID="{02280224-BA37-4983-92E9-D891ECB88564}" presName="circ1" presStyleLbl="vennNode1" presStyleIdx="0" presStyleCnt="3"/>
      <dgm:spPr/>
      <dgm:t>
        <a:bodyPr/>
        <a:lstStyle/>
        <a:p>
          <a:endParaRPr lang="ru-RU"/>
        </a:p>
      </dgm:t>
    </dgm:pt>
    <dgm:pt modelId="{D5D13061-87E4-4021-A1F4-A0F5A33EC90F}" type="pres">
      <dgm:prSet presAssocID="{02280224-BA37-4983-92E9-D891ECB8856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B7ED60-6330-4FEC-8C5B-C8AEDA0DF8B1}" type="pres">
      <dgm:prSet presAssocID="{5ABDD578-4B5D-43C6-92CB-375AF803F020}" presName="circ2" presStyleLbl="vennNode1" presStyleIdx="1" presStyleCnt="3"/>
      <dgm:spPr/>
      <dgm:t>
        <a:bodyPr/>
        <a:lstStyle/>
        <a:p>
          <a:endParaRPr lang="ru-RU"/>
        </a:p>
      </dgm:t>
    </dgm:pt>
    <dgm:pt modelId="{B25FF263-D0BC-4594-96E6-58816AE2C738}" type="pres">
      <dgm:prSet presAssocID="{5ABDD578-4B5D-43C6-92CB-375AF803F02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CC71FD-F8C0-48BE-A140-C7015A4CEE26}" type="pres">
      <dgm:prSet presAssocID="{C23F558E-1B33-47C9-A1BC-D696A67C7E1C}" presName="circ3" presStyleLbl="vennNode1" presStyleIdx="2" presStyleCnt="3"/>
      <dgm:spPr/>
      <dgm:t>
        <a:bodyPr/>
        <a:lstStyle/>
        <a:p>
          <a:endParaRPr lang="ru-RU"/>
        </a:p>
      </dgm:t>
    </dgm:pt>
    <dgm:pt modelId="{D2A55EE9-7390-47CC-9F47-73E353F4DCAA}" type="pres">
      <dgm:prSet presAssocID="{C23F558E-1B33-47C9-A1BC-D696A67C7E1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61C569-671E-46E3-BDEE-E3DEEF2FB347}" type="presOf" srcId="{02280224-BA37-4983-92E9-D891ECB88564}" destId="{D5D13061-87E4-4021-A1F4-A0F5A33EC90F}" srcOrd="1" destOrd="0" presId="urn:microsoft.com/office/officeart/2005/8/layout/venn1"/>
    <dgm:cxn modelId="{8AF4595C-0640-44EF-AE09-A2579325769D}" type="presOf" srcId="{5ABDD578-4B5D-43C6-92CB-375AF803F020}" destId="{26B7ED60-6330-4FEC-8C5B-C8AEDA0DF8B1}" srcOrd="0" destOrd="0" presId="urn:microsoft.com/office/officeart/2005/8/layout/venn1"/>
    <dgm:cxn modelId="{AAFC8638-ECDE-44B8-81E9-7D6A7EBD88B9}" srcId="{1FC3AA7E-D7E4-45FE-AEDA-721C22D67082}" destId="{02280224-BA37-4983-92E9-D891ECB88564}" srcOrd="0" destOrd="0" parTransId="{3CAFC637-6E07-44E3-AC54-C0009E65ADBA}" sibTransId="{8534D811-97A6-4893-9334-AEF226D18E7C}"/>
    <dgm:cxn modelId="{66BC85AD-0028-417A-9450-C05B23DD045E}" type="presOf" srcId="{C23F558E-1B33-47C9-A1BC-D696A67C7E1C}" destId="{0ACC71FD-F8C0-48BE-A140-C7015A4CEE26}" srcOrd="0" destOrd="0" presId="urn:microsoft.com/office/officeart/2005/8/layout/venn1"/>
    <dgm:cxn modelId="{9CCEBC05-490D-4EAE-8F03-FE90976D0809}" type="presOf" srcId="{02280224-BA37-4983-92E9-D891ECB88564}" destId="{45CA7676-F965-481E-86B3-EE1BFD6D343A}" srcOrd="0" destOrd="0" presId="urn:microsoft.com/office/officeart/2005/8/layout/venn1"/>
    <dgm:cxn modelId="{5C88E973-62A2-4AA8-B2C6-C83A8878991F}" type="presOf" srcId="{1FC3AA7E-D7E4-45FE-AEDA-721C22D67082}" destId="{D10706BF-7DDD-4192-B270-C69C1618281F}" srcOrd="0" destOrd="0" presId="urn:microsoft.com/office/officeart/2005/8/layout/venn1"/>
    <dgm:cxn modelId="{DD28CEC8-F9BB-4E71-997E-C923C0E7A0A7}" type="presOf" srcId="{C23F558E-1B33-47C9-A1BC-D696A67C7E1C}" destId="{D2A55EE9-7390-47CC-9F47-73E353F4DCAA}" srcOrd="1" destOrd="0" presId="urn:microsoft.com/office/officeart/2005/8/layout/venn1"/>
    <dgm:cxn modelId="{FB84883D-5B93-4E93-ABDF-98A744D9565D}" srcId="{1FC3AA7E-D7E4-45FE-AEDA-721C22D67082}" destId="{C23F558E-1B33-47C9-A1BC-D696A67C7E1C}" srcOrd="2" destOrd="0" parTransId="{5DFA968E-39AF-40DF-8565-FC77F147D29F}" sibTransId="{4894DFFA-A894-4D55-9C23-4F35EF13ECB0}"/>
    <dgm:cxn modelId="{53888B2C-0F64-49DD-853D-07ADEC402238}" srcId="{1FC3AA7E-D7E4-45FE-AEDA-721C22D67082}" destId="{5ABDD578-4B5D-43C6-92CB-375AF803F020}" srcOrd="1" destOrd="0" parTransId="{811F8E4E-9A25-48C0-AEB4-CC5F05763DBA}" sibTransId="{3D3A9FE9-C971-428C-85F4-02A70A824C1E}"/>
    <dgm:cxn modelId="{BC9DCC32-7384-4390-AFA2-6E2A18005A8E}" type="presOf" srcId="{5ABDD578-4B5D-43C6-92CB-375AF803F020}" destId="{B25FF263-D0BC-4594-96E6-58816AE2C738}" srcOrd="1" destOrd="0" presId="urn:microsoft.com/office/officeart/2005/8/layout/venn1"/>
    <dgm:cxn modelId="{F4FB704D-0AA4-4447-A479-8C19DA9D2887}" type="presParOf" srcId="{D10706BF-7DDD-4192-B270-C69C1618281F}" destId="{45CA7676-F965-481E-86B3-EE1BFD6D343A}" srcOrd="0" destOrd="0" presId="urn:microsoft.com/office/officeart/2005/8/layout/venn1"/>
    <dgm:cxn modelId="{A952D934-06DC-42CF-9902-33DE44B303C1}" type="presParOf" srcId="{D10706BF-7DDD-4192-B270-C69C1618281F}" destId="{D5D13061-87E4-4021-A1F4-A0F5A33EC90F}" srcOrd="1" destOrd="0" presId="urn:microsoft.com/office/officeart/2005/8/layout/venn1"/>
    <dgm:cxn modelId="{82234D09-B42A-4B7C-A78C-87CBE342A9EF}" type="presParOf" srcId="{D10706BF-7DDD-4192-B270-C69C1618281F}" destId="{26B7ED60-6330-4FEC-8C5B-C8AEDA0DF8B1}" srcOrd="2" destOrd="0" presId="urn:microsoft.com/office/officeart/2005/8/layout/venn1"/>
    <dgm:cxn modelId="{0E478E5E-3269-4540-8348-8207A9A07952}" type="presParOf" srcId="{D10706BF-7DDD-4192-B270-C69C1618281F}" destId="{B25FF263-D0BC-4594-96E6-58816AE2C738}" srcOrd="3" destOrd="0" presId="urn:microsoft.com/office/officeart/2005/8/layout/venn1"/>
    <dgm:cxn modelId="{8B875AEB-5CDD-459D-89D8-13D333BB06AA}" type="presParOf" srcId="{D10706BF-7DDD-4192-B270-C69C1618281F}" destId="{0ACC71FD-F8C0-48BE-A140-C7015A4CEE26}" srcOrd="4" destOrd="0" presId="urn:microsoft.com/office/officeart/2005/8/layout/venn1"/>
    <dgm:cxn modelId="{E4072B91-C8D6-4148-9B36-24394E60A42B}" type="presParOf" srcId="{D10706BF-7DDD-4192-B270-C69C1618281F}" destId="{D2A55EE9-7390-47CC-9F47-73E353F4DCAA}" srcOrd="5" destOrd="0" presId="urn:microsoft.com/office/officeart/2005/8/layout/venn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2A60663-18F5-48F1-82DE-EF6FD0E0FB48}" type="doc">
      <dgm:prSet loTypeId="urn:microsoft.com/office/officeart/2005/8/layout/hList6" loCatId="list" qsTypeId="urn:microsoft.com/office/officeart/2005/8/quickstyle/3d2" qsCatId="3D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2BECC811-4312-4B02-9522-09F4F047BF5B}">
      <dgm:prSet phldrT="[Текст]" custT="1"/>
      <dgm:spPr/>
      <dgm:t>
        <a:bodyPr/>
        <a:lstStyle/>
        <a:p>
          <a:r>
            <a:rPr lang="ru-RU" sz="1800" dirty="0" smtClean="0"/>
            <a:t>консультирование, направленное </a:t>
          </a:r>
          <a:r>
            <a:rPr lang="ru-RU" sz="1800" b="0" dirty="0" smtClean="0"/>
            <a:t>на</a:t>
          </a:r>
          <a:r>
            <a:rPr lang="ru-RU" sz="1800" b="1" dirty="0" smtClean="0"/>
            <a:t> </a:t>
          </a:r>
          <a:r>
            <a:rPr lang="ru-RU" sz="1800" dirty="0" smtClean="0"/>
            <a:t>выявление тех или иных факторов риска формирования зависимости от </a:t>
          </a:r>
          <a:r>
            <a:rPr lang="ru-RU" sz="1800" b="1" dirty="0" smtClean="0"/>
            <a:t>ПАВ;</a:t>
          </a:r>
          <a:endParaRPr lang="ru-RU" sz="1400" dirty="0"/>
        </a:p>
      </dgm:t>
    </dgm:pt>
    <dgm:pt modelId="{D8E7229B-CB37-4875-8012-0E91FAD0388C}" type="parTrans" cxnId="{F895B84F-CE9B-4A31-A400-0FDB558660C3}">
      <dgm:prSet/>
      <dgm:spPr/>
      <dgm:t>
        <a:bodyPr/>
        <a:lstStyle/>
        <a:p>
          <a:endParaRPr lang="ru-RU"/>
        </a:p>
      </dgm:t>
    </dgm:pt>
    <dgm:pt modelId="{451A3E24-F787-44FA-9F89-9CFB08039A6D}" type="sibTrans" cxnId="{F895B84F-CE9B-4A31-A400-0FDB558660C3}">
      <dgm:prSet/>
      <dgm:spPr/>
      <dgm:t>
        <a:bodyPr/>
        <a:lstStyle/>
        <a:p>
          <a:endParaRPr lang="ru-RU"/>
        </a:p>
      </dgm:t>
    </dgm:pt>
    <dgm:pt modelId="{85820186-B972-4025-9A14-EBF866B3554E}">
      <dgm:prSet phldrT="[Текст]" custT="1"/>
      <dgm:spPr/>
      <dgm:t>
        <a:bodyPr/>
        <a:lstStyle/>
        <a:p>
          <a:r>
            <a:rPr lang="ru-RU" sz="1600" dirty="0" smtClean="0"/>
            <a:t>мотивационное консультирование; </a:t>
          </a:r>
          <a:endParaRPr lang="ru-RU" sz="1600" dirty="0"/>
        </a:p>
      </dgm:t>
    </dgm:pt>
    <dgm:pt modelId="{0BDD23E1-5506-4B7F-944A-2EB9589EA3F3}" type="parTrans" cxnId="{DDBF04CC-7B61-4AAA-A206-81A3E4ED0E4C}">
      <dgm:prSet/>
      <dgm:spPr/>
      <dgm:t>
        <a:bodyPr/>
        <a:lstStyle/>
        <a:p>
          <a:endParaRPr lang="ru-RU"/>
        </a:p>
      </dgm:t>
    </dgm:pt>
    <dgm:pt modelId="{8EE0886D-A669-4506-A1E2-87D704FEC864}" type="sibTrans" cxnId="{DDBF04CC-7B61-4AAA-A206-81A3E4ED0E4C}">
      <dgm:prSet/>
      <dgm:spPr/>
      <dgm:t>
        <a:bodyPr/>
        <a:lstStyle/>
        <a:p>
          <a:endParaRPr lang="ru-RU"/>
        </a:p>
      </dgm:t>
    </dgm:pt>
    <dgm:pt modelId="{C8F2AFAE-F6CA-4D4C-A0C1-F42DDCD0E26A}">
      <dgm:prSet custT="1"/>
      <dgm:spPr/>
      <dgm:t>
        <a:bodyPr/>
        <a:lstStyle/>
        <a:p>
          <a:r>
            <a:rPr lang="ru-RU" sz="1500" dirty="0" smtClean="0"/>
            <a:t> </a:t>
          </a:r>
          <a:r>
            <a:rPr lang="ru-RU" sz="1800" dirty="0" smtClean="0"/>
            <a:t>групповой профилактический и/или психокоррекцион ный тренинг.</a:t>
          </a:r>
          <a:endParaRPr lang="ru-RU" sz="1800" dirty="0"/>
        </a:p>
      </dgm:t>
    </dgm:pt>
    <dgm:pt modelId="{4085296D-3701-41E2-AE35-22CA12B6AE2B}" type="parTrans" cxnId="{BEF6E80B-BD87-46C9-B158-85835032A150}">
      <dgm:prSet/>
      <dgm:spPr/>
      <dgm:t>
        <a:bodyPr/>
        <a:lstStyle/>
        <a:p>
          <a:endParaRPr lang="ru-RU"/>
        </a:p>
      </dgm:t>
    </dgm:pt>
    <dgm:pt modelId="{7F0D56A7-95DE-430D-B8D2-95C1872D1505}" type="sibTrans" cxnId="{BEF6E80B-BD87-46C9-B158-85835032A150}">
      <dgm:prSet/>
      <dgm:spPr/>
      <dgm:t>
        <a:bodyPr/>
        <a:lstStyle/>
        <a:p>
          <a:endParaRPr lang="ru-RU"/>
        </a:p>
      </dgm:t>
    </dgm:pt>
    <dgm:pt modelId="{816AA8A0-0C92-4D9D-8114-182D61CD5E2B}">
      <dgm:prSet phldrT="[Текст]" custT="1"/>
      <dgm:spPr/>
      <dgm:t>
        <a:bodyPr/>
        <a:lstStyle/>
        <a:p>
          <a:endParaRPr lang="ru-RU" sz="1800" dirty="0" smtClean="0"/>
        </a:p>
        <a:p>
          <a:r>
            <a:rPr lang="ru-RU" sz="1800" dirty="0" smtClean="0"/>
            <a:t>консультирование при выявленных проблемах зависимости;</a:t>
          </a:r>
          <a:endParaRPr lang="ru-RU" sz="1800" dirty="0"/>
        </a:p>
      </dgm:t>
    </dgm:pt>
    <dgm:pt modelId="{BE902340-65E6-4BF6-A967-4161813DC556}" type="sibTrans" cxnId="{A11E6F5C-C083-4898-8497-6682E9B3A099}">
      <dgm:prSet/>
      <dgm:spPr/>
      <dgm:t>
        <a:bodyPr/>
        <a:lstStyle/>
        <a:p>
          <a:endParaRPr lang="ru-RU"/>
        </a:p>
      </dgm:t>
    </dgm:pt>
    <dgm:pt modelId="{0B08BC32-576C-4933-B479-BCD63721B20D}" type="parTrans" cxnId="{A11E6F5C-C083-4898-8497-6682E9B3A099}">
      <dgm:prSet/>
      <dgm:spPr/>
      <dgm:t>
        <a:bodyPr/>
        <a:lstStyle/>
        <a:p>
          <a:endParaRPr lang="ru-RU"/>
        </a:p>
      </dgm:t>
    </dgm:pt>
    <dgm:pt modelId="{A69CF707-1B8E-4CD6-9F43-71A3831CE288}" type="pres">
      <dgm:prSet presAssocID="{02A60663-18F5-48F1-82DE-EF6FD0E0FB4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CA57AB0-4750-4658-A75F-716E2C929069}" type="pres">
      <dgm:prSet presAssocID="{2BECC811-4312-4B02-9522-09F4F047BF5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704994-C3FA-4D42-92CA-C13F96537310}" type="pres">
      <dgm:prSet presAssocID="{451A3E24-F787-44FA-9F89-9CFB08039A6D}" presName="sibTrans" presStyleCnt="0"/>
      <dgm:spPr/>
    </dgm:pt>
    <dgm:pt modelId="{EBFCB872-FAA2-4AD7-8392-C99BB98C0FE4}" type="pres">
      <dgm:prSet presAssocID="{85820186-B972-4025-9A14-EBF866B3554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5E1302-CD6B-4112-B3C4-8D22DACDA0EE}" type="pres">
      <dgm:prSet presAssocID="{8EE0886D-A669-4506-A1E2-87D704FEC864}" presName="sibTrans" presStyleCnt="0"/>
      <dgm:spPr/>
    </dgm:pt>
    <dgm:pt modelId="{6EFCCD96-00DF-40C4-BEC9-A343054AD9C8}" type="pres">
      <dgm:prSet presAssocID="{816AA8A0-0C92-4D9D-8114-182D61CD5E2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4E78CE-46D7-4F07-8706-A13EB0FAB258}" type="pres">
      <dgm:prSet presAssocID="{BE902340-65E6-4BF6-A967-4161813DC556}" presName="sibTrans" presStyleCnt="0"/>
      <dgm:spPr/>
    </dgm:pt>
    <dgm:pt modelId="{7DD17E25-CFEC-47B3-BF86-F99EDEC22A45}" type="pres">
      <dgm:prSet presAssocID="{C8F2AFAE-F6CA-4D4C-A0C1-F42DDCD0E26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EF6E80B-BD87-46C9-B158-85835032A150}" srcId="{02A60663-18F5-48F1-82DE-EF6FD0E0FB48}" destId="{C8F2AFAE-F6CA-4D4C-A0C1-F42DDCD0E26A}" srcOrd="3" destOrd="0" parTransId="{4085296D-3701-41E2-AE35-22CA12B6AE2B}" sibTransId="{7F0D56A7-95DE-430D-B8D2-95C1872D1505}"/>
    <dgm:cxn modelId="{B2E3F2C9-25C5-4838-82DB-44EE3298A9A6}" type="presOf" srcId="{2BECC811-4312-4B02-9522-09F4F047BF5B}" destId="{8CA57AB0-4750-4658-A75F-716E2C929069}" srcOrd="0" destOrd="0" presId="urn:microsoft.com/office/officeart/2005/8/layout/hList6"/>
    <dgm:cxn modelId="{03F6E61F-13B2-4E93-94B7-82DBA62CCFED}" type="presOf" srcId="{C8F2AFAE-F6CA-4D4C-A0C1-F42DDCD0E26A}" destId="{7DD17E25-CFEC-47B3-BF86-F99EDEC22A45}" srcOrd="0" destOrd="0" presId="urn:microsoft.com/office/officeart/2005/8/layout/hList6"/>
    <dgm:cxn modelId="{A11E6F5C-C083-4898-8497-6682E9B3A099}" srcId="{02A60663-18F5-48F1-82DE-EF6FD0E0FB48}" destId="{816AA8A0-0C92-4D9D-8114-182D61CD5E2B}" srcOrd="2" destOrd="0" parTransId="{0B08BC32-576C-4933-B479-BCD63721B20D}" sibTransId="{BE902340-65E6-4BF6-A967-4161813DC556}"/>
    <dgm:cxn modelId="{EC933824-8B7F-46EE-BA9F-200C0F9778E9}" type="presOf" srcId="{85820186-B972-4025-9A14-EBF866B3554E}" destId="{EBFCB872-FAA2-4AD7-8392-C99BB98C0FE4}" srcOrd="0" destOrd="0" presId="urn:microsoft.com/office/officeart/2005/8/layout/hList6"/>
    <dgm:cxn modelId="{DDBF04CC-7B61-4AAA-A206-81A3E4ED0E4C}" srcId="{02A60663-18F5-48F1-82DE-EF6FD0E0FB48}" destId="{85820186-B972-4025-9A14-EBF866B3554E}" srcOrd="1" destOrd="0" parTransId="{0BDD23E1-5506-4B7F-944A-2EB9589EA3F3}" sibTransId="{8EE0886D-A669-4506-A1E2-87D704FEC864}"/>
    <dgm:cxn modelId="{F895B84F-CE9B-4A31-A400-0FDB558660C3}" srcId="{02A60663-18F5-48F1-82DE-EF6FD0E0FB48}" destId="{2BECC811-4312-4B02-9522-09F4F047BF5B}" srcOrd="0" destOrd="0" parTransId="{D8E7229B-CB37-4875-8012-0E91FAD0388C}" sibTransId="{451A3E24-F787-44FA-9F89-9CFB08039A6D}"/>
    <dgm:cxn modelId="{EEB6FEEA-3633-4A69-B475-FB0403130CFA}" type="presOf" srcId="{816AA8A0-0C92-4D9D-8114-182D61CD5E2B}" destId="{6EFCCD96-00DF-40C4-BEC9-A343054AD9C8}" srcOrd="0" destOrd="0" presId="urn:microsoft.com/office/officeart/2005/8/layout/hList6"/>
    <dgm:cxn modelId="{FDA63FB2-9E75-49D5-86F1-65A88AFC34AD}" type="presOf" srcId="{02A60663-18F5-48F1-82DE-EF6FD0E0FB48}" destId="{A69CF707-1B8E-4CD6-9F43-71A3831CE288}" srcOrd="0" destOrd="0" presId="urn:microsoft.com/office/officeart/2005/8/layout/hList6"/>
    <dgm:cxn modelId="{F63C2D95-0887-4255-B898-7873BE0A4917}" type="presParOf" srcId="{A69CF707-1B8E-4CD6-9F43-71A3831CE288}" destId="{8CA57AB0-4750-4658-A75F-716E2C929069}" srcOrd="0" destOrd="0" presId="urn:microsoft.com/office/officeart/2005/8/layout/hList6"/>
    <dgm:cxn modelId="{A870CF23-42CF-4C9D-996E-80C6DFFBA3F2}" type="presParOf" srcId="{A69CF707-1B8E-4CD6-9F43-71A3831CE288}" destId="{66704994-C3FA-4D42-92CA-C13F96537310}" srcOrd="1" destOrd="0" presId="urn:microsoft.com/office/officeart/2005/8/layout/hList6"/>
    <dgm:cxn modelId="{4F249D86-A846-4D67-8F23-716871A470B7}" type="presParOf" srcId="{A69CF707-1B8E-4CD6-9F43-71A3831CE288}" destId="{EBFCB872-FAA2-4AD7-8392-C99BB98C0FE4}" srcOrd="2" destOrd="0" presId="urn:microsoft.com/office/officeart/2005/8/layout/hList6"/>
    <dgm:cxn modelId="{28293209-5B6A-4DA7-AD0A-5575AF0A1357}" type="presParOf" srcId="{A69CF707-1B8E-4CD6-9F43-71A3831CE288}" destId="{325E1302-CD6B-4112-B3C4-8D22DACDA0EE}" srcOrd="3" destOrd="0" presId="urn:microsoft.com/office/officeart/2005/8/layout/hList6"/>
    <dgm:cxn modelId="{6431C11E-2417-4BE9-A946-0D13D599979B}" type="presParOf" srcId="{A69CF707-1B8E-4CD6-9F43-71A3831CE288}" destId="{6EFCCD96-00DF-40C4-BEC9-A343054AD9C8}" srcOrd="4" destOrd="0" presId="urn:microsoft.com/office/officeart/2005/8/layout/hList6"/>
    <dgm:cxn modelId="{A4D68479-1FBE-4E0B-B00D-802013F141E7}" type="presParOf" srcId="{A69CF707-1B8E-4CD6-9F43-71A3831CE288}" destId="{814E78CE-46D7-4F07-8706-A13EB0FAB258}" srcOrd="5" destOrd="0" presId="urn:microsoft.com/office/officeart/2005/8/layout/hList6"/>
    <dgm:cxn modelId="{322067F2-9571-45FA-9DA2-9576BF1380DE}" type="presParOf" srcId="{A69CF707-1B8E-4CD6-9F43-71A3831CE288}" destId="{7DD17E25-CFEC-47B3-BF86-F99EDEC22A45}" srcOrd="6" destOrd="0" presId="urn:microsoft.com/office/officeart/2005/8/layout/hList6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7FBD9DD-9247-42C1-A852-F1DD64CA927D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ru-RU"/>
        </a:p>
      </dgm:t>
    </dgm:pt>
    <dgm:pt modelId="{FA0E42D8-9AF0-43CC-A619-24196B199817}">
      <dgm:prSet phldrT="[Текст]" phldr="1"/>
      <dgm:spPr/>
      <dgm:t>
        <a:bodyPr/>
        <a:lstStyle/>
        <a:p>
          <a:endParaRPr lang="ru-RU"/>
        </a:p>
      </dgm:t>
    </dgm:pt>
    <dgm:pt modelId="{F59D911D-7EFF-4635-855B-8775A15B44EE}" type="parTrans" cxnId="{831E5385-90E6-49FC-B601-5844C3D9C24F}">
      <dgm:prSet/>
      <dgm:spPr/>
      <dgm:t>
        <a:bodyPr/>
        <a:lstStyle/>
        <a:p>
          <a:endParaRPr lang="ru-RU"/>
        </a:p>
      </dgm:t>
    </dgm:pt>
    <dgm:pt modelId="{7F5772B1-CB71-49A1-9A4C-B8F7BBA91E17}" type="sibTrans" cxnId="{831E5385-90E6-49FC-B601-5844C3D9C24F}">
      <dgm:prSet/>
      <dgm:spPr/>
      <dgm:t>
        <a:bodyPr/>
        <a:lstStyle/>
        <a:p>
          <a:endParaRPr lang="ru-RU"/>
        </a:p>
      </dgm:t>
    </dgm:pt>
    <dgm:pt modelId="{C02BE11C-3E3F-4231-8B66-371F1128EE02}">
      <dgm:prSet phldrT="[Текст]" phldr="1"/>
      <dgm:spPr/>
      <dgm:t>
        <a:bodyPr/>
        <a:lstStyle/>
        <a:p>
          <a:endParaRPr lang="ru-RU"/>
        </a:p>
      </dgm:t>
    </dgm:pt>
    <dgm:pt modelId="{27BA4560-2914-411D-BF5D-484A511D1753}" type="parTrans" cxnId="{824FEB65-1FF5-4B0F-95FE-5A0F34F1D4D7}">
      <dgm:prSet/>
      <dgm:spPr/>
      <dgm:t>
        <a:bodyPr/>
        <a:lstStyle/>
        <a:p>
          <a:endParaRPr lang="ru-RU"/>
        </a:p>
      </dgm:t>
    </dgm:pt>
    <dgm:pt modelId="{9ABB0BDD-84AB-4B05-BE96-5A2A86A9DEA0}" type="sibTrans" cxnId="{824FEB65-1FF5-4B0F-95FE-5A0F34F1D4D7}">
      <dgm:prSet/>
      <dgm:spPr/>
      <dgm:t>
        <a:bodyPr/>
        <a:lstStyle/>
        <a:p>
          <a:endParaRPr lang="ru-RU"/>
        </a:p>
      </dgm:t>
    </dgm:pt>
    <dgm:pt modelId="{070023A1-C91B-4318-9985-CFE424AB4EFD}">
      <dgm:prSet phldrT="[Текст]" phldr="1"/>
      <dgm:spPr/>
      <dgm:t>
        <a:bodyPr/>
        <a:lstStyle/>
        <a:p>
          <a:endParaRPr lang="ru-RU"/>
        </a:p>
      </dgm:t>
    </dgm:pt>
    <dgm:pt modelId="{370D9663-0D89-4FC7-88E3-0A258FF8373E}" type="parTrans" cxnId="{8634965C-7BB7-44BD-AFF8-C9014F32CCB0}">
      <dgm:prSet/>
      <dgm:spPr/>
      <dgm:t>
        <a:bodyPr/>
        <a:lstStyle/>
        <a:p>
          <a:endParaRPr lang="ru-RU"/>
        </a:p>
      </dgm:t>
    </dgm:pt>
    <dgm:pt modelId="{20BA1B70-1F4D-4D32-94D7-98D89ED9AA03}" type="sibTrans" cxnId="{8634965C-7BB7-44BD-AFF8-C9014F32CCB0}">
      <dgm:prSet/>
      <dgm:spPr/>
      <dgm:t>
        <a:bodyPr/>
        <a:lstStyle/>
        <a:p>
          <a:endParaRPr lang="ru-RU"/>
        </a:p>
      </dgm:t>
    </dgm:pt>
    <dgm:pt modelId="{87BF7286-DCAB-4CDC-B5E1-B81579F143FF}">
      <dgm:prSet phldrT="[Текст]" phldr="1"/>
      <dgm:spPr/>
      <dgm:t>
        <a:bodyPr/>
        <a:lstStyle/>
        <a:p>
          <a:endParaRPr lang="ru-RU"/>
        </a:p>
      </dgm:t>
    </dgm:pt>
    <dgm:pt modelId="{89A6A968-D370-4FF2-B6F3-64BD650D74BD}" type="parTrans" cxnId="{51ACBC7D-8CEF-42C4-BA92-74858BC2379E}">
      <dgm:prSet/>
      <dgm:spPr/>
      <dgm:t>
        <a:bodyPr/>
        <a:lstStyle/>
        <a:p>
          <a:endParaRPr lang="ru-RU"/>
        </a:p>
      </dgm:t>
    </dgm:pt>
    <dgm:pt modelId="{12F8FEB3-60B1-46A9-B03A-7AD55F37E381}" type="sibTrans" cxnId="{51ACBC7D-8CEF-42C4-BA92-74858BC2379E}">
      <dgm:prSet/>
      <dgm:spPr/>
      <dgm:t>
        <a:bodyPr/>
        <a:lstStyle/>
        <a:p>
          <a:endParaRPr lang="ru-RU"/>
        </a:p>
      </dgm:t>
    </dgm:pt>
    <dgm:pt modelId="{C970562F-1751-4D4F-8DE4-E8505CDC65D5}">
      <dgm:prSet phldrT="[Текст]" phldr="1"/>
      <dgm:spPr/>
      <dgm:t>
        <a:bodyPr/>
        <a:lstStyle/>
        <a:p>
          <a:endParaRPr lang="ru-RU"/>
        </a:p>
      </dgm:t>
    </dgm:pt>
    <dgm:pt modelId="{604EA77C-41C0-4F07-A618-A35D5B8218EC}" type="parTrans" cxnId="{9B68A963-566D-4F36-96AF-CB4AD89A7762}">
      <dgm:prSet/>
      <dgm:spPr/>
      <dgm:t>
        <a:bodyPr/>
        <a:lstStyle/>
        <a:p>
          <a:endParaRPr lang="ru-RU"/>
        </a:p>
      </dgm:t>
    </dgm:pt>
    <dgm:pt modelId="{21077756-A0AC-47E4-B820-60339868C33C}" type="sibTrans" cxnId="{9B68A963-566D-4F36-96AF-CB4AD89A7762}">
      <dgm:prSet/>
      <dgm:spPr/>
      <dgm:t>
        <a:bodyPr/>
        <a:lstStyle/>
        <a:p>
          <a:endParaRPr lang="ru-RU"/>
        </a:p>
      </dgm:t>
    </dgm:pt>
    <dgm:pt modelId="{418B0306-75FF-44CD-975F-486E838EEF9A}">
      <dgm:prSet phldrT="[Текст]" phldr="1"/>
      <dgm:spPr/>
      <dgm:t>
        <a:bodyPr/>
        <a:lstStyle/>
        <a:p>
          <a:endParaRPr lang="ru-RU"/>
        </a:p>
      </dgm:t>
    </dgm:pt>
    <dgm:pt modelId="{A9326C71-FBFF-4E27-BBE6-37981B0CE88E}" type="parTrans" cxnId="{C9A9129E-7769-4A4B-A0CA-09389E2C754E}">
      <dgm:prSet/>
      <dgm:spPr/>
      <dgm:t>
        <a:bodyPr/>
        <a:lstStyle/>
        <a:p>
          <a:endParaRPr lang="ru-RU"/>
        </a:p>
      </dgm:t>
    </dgm:pt>
    <dgm:pt modelId="{4B38D7EB-CFE9-4AB0-B8D6-2BAA8F07FC9A}" type="sibTrans" cxnId="{C9A9129E-7769-4A4B-A0CA-09389E2C754E}">
      <dgm:prSet/>
      <dgm:spPr/>
      <dgm:t>
        <a:bodyPr/>
        <a:lstStyle/>
        <a:p>
          <a:endParaRPr lang="ru-RU"/>
        </a:p>
      </dgm:t>
    </dgm:pt>
    <dgm:pt modelId="{DD2DD835-0CFD-4E58-AE9C-3C06D34C97F2}">
      <dgm:prSet phldrT="[Текст]" phldr="1"/>
      <dgm:spPr/>
      <dgm:t>
        <a:bodyPr/>
        <a:lstStyle/>
        <a:p>
          <a:endParaRPr lang="ru-RU"/>
        </a:p>
      </dgm:t>
    </dgm:pt>
    <dgm:pt modelId="{7682A0D7-EF80-4FA9-B7C6-386BC36BE9D4}" type="parTrans" cxnId="{01CA6618-BD63-4605-BF8D-E6DA777E858E}">
      <dgm:prSet/>
      <dgm:spPr/>
      <dgm:t>
        <a:bodyPr/>
        <a:lstStyle/>
        <a:p>
          <a:endParaRPr lang="ru-RU"/>
        </a:p>
      </dgm:t>
    </dgm:pt>
    <dgm:pt modelId="{DD105C59-A351-422A-B758-B0487DBBE864}" type="sibTrans" cxnId="{01CA6618-BD63-4605-BF8D-E6DA777E858E}">
      <dgm:prSet/>
      <dgm:spPr/>
      <dgm:t>
        <a:bodyPr/>
        <a:lstStyle/>
        <a:p>
          <a:endParaRPr lang="ru-RU"/>
        </a:p>
      </dgm:t>
    </dgm:pt>
    <dgm:pt modelId="{2EA9448B-ACD3-4686-BAC8-29D91ED5EA0E}">
      <dgm:prSet phldrT="[Текст]" phldr="1"/>
      <dgm:spPr/>
      <dgm:t>
        <a:bodyPr/>
        <a:lstStyle/>
        <a:p>
          <a:endParaRPr lang="ru-RU"/>
        </a:p>
      </dgm:t>
    </dgm:pt>
    <dgm:pt modelId="{168EDCAA-DA63-4CB5-BE5B-060809170346}" type="parTrans" cxnId="{55D2519E-C2FD-4E78-B94A-CF1EC2200A75}">
      <dgm:prSet/>
      <dgm:spPr/>
      <dgm:t>
        <a:bodyPr/>
        <a:lstStyle/>
        <a:p>
          <a:endParaRPr lang="ru-RU"/>
        </a:p>
      </dgm:t>
    </dgm:pt>
    <dgm:pt modelId="{E532E3C4-B8D9-4B49-8B88-77CB0496E0C3}" type="sibTrans" cxnId="{55D2519E-C2FD-4E78-B94A-CF1EC2200A75}">
      <dgm:prSet/>
      <dgm:spPr/>
      <dgm:t>
        <a:bodyPr/>
        <a:lstStyle/>
        <a:p>
          <a:endParaRPr lang="ru-RU"/>
        </a:p>
      </dgm:t>
    </dgm:pt>
    <dgm:pt modelId="{B7BBA310-C061-4A6C-AD77-5436A8862ACD}">
      <dgm:prSet phldrT="[Текст]" phldr="1"/>
      <dgm:spPr/>
      <dgm:t>
        <a:bodyPr/>
        <a:lstStyle/>
        <a:p>
          <a:endParaRPr lang="ru-RU"/>
        </a:p>
      </dgm:t>
    </dgm:pt>
    <dgm:pt modelId="{44C13B88-6243-47AB-ADB1-FB783E8BCCE2}" type="parTrans" cxnId="{958C2A17-5A8D-4C5E-8D47-768B53106591}">
      <dgm:prSet/>
      <dgm:spPr/>
      <dgm:t>
        <a:bodyPr/>
        <a:lstStyle/>
        <a:p>
          <a:endParaRPr lang="ru-RU"/>
        </a:p>
      </dgm:t>
    </dgm:pt>
    <dgm:pt modelId="{E293418F-BD5B-452E-B9C3-54003AFE86B1}" type="sibTrans" cxnId="{958C2A17-5A8D-4C5E-8D47-768B53106591}">
      <dgm:prSet/>
      <dgm:spPr/>
      <dgm:t>
        <a:bodyPr/>
        <a:lstStyle/>
        <a:p>
          <a:endParaRPr lang="ru-RU"/>
        </a:p>
      </dgm:t>
    </dgm:pt>
    <dgm:pt modelId="{33CDA78F-4B77-40F0-B228-946CD4B6AC11}" type="pres">
      <dgm:prSet presAssocID="{E7FBD9DD-9247-42C1-A852-F1DD64CA927D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B41560-C459-49C2-98B4-A1D201927385}" type="pres">
      <dgm:prSet presAssocID="{FA0E42D8-9AF0-43CC-A619-24196B199817}" presName="comp" presStyleCnt="0"/>
      <dgm:spPr/>
    </dgm:pt>
    <dgm:pt modelId="{7BBF74FB-3146-49AB-AB86-EE34215964F9}" type="pres">
      <dgm:prSet presAssocID="{FA0E42D8-9AF0-43CC-A619-24196B199817}" presName="box" presStyleLbl="node1" presStyleIdx="0" presStyleCnt="3"/>
      <dgm:spPr/>
      <dgm:t>
        <a:bodyPr/>
        <a:lstStyle/>
        <a:p>
          <a:endParaRPr lang="ru-RU"/>
        </a:p>
      </dgm:t>
    </dgm:pt>
    <dgm:pt modelId="{B2D30136-B153-4BD4-A5D1-968E35B05970}" type="pres">
      <dgm:prSet presAssocID="{FA0E42D8-9AF0-43CC-A619-24196B199817}" presName="img" presStyleLbl="fgImgPlace1" presStyleIdx="0" presStyleCnt="3"/>
      <dgm:spPr/>
    </dgm:pt>
    <dgm:pt modelId="{65244CD4-5D06-4058-A130-74DC40BCC396}" type="pres">
      <dgm:prSet presAssocID="{FA0E42D8-9AF0-43CC-A619-24196B199817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260D8A-1351-449A-B441-D37466AB29EC}" type="pres">
      <dgm:prSet presAssocID="{7F5772B1-CB71-49A1-9A4C-B8F7BBA91E17}" presName="spacer" presStyleCnt="0"/>
      <dgm:spPr/>
    </dgm:pt>
    <dgm:pt modelId="{997997C9-A5B3-4593-B853-04CD14991235}" type="pres">
      <dgm:prSet presAssocID="{87BF7286-DCAB-4CDC-B5E1-B81579F143FF}" presName="comp" presStyleCnt="0"/>
      <dgm:spPr/>
    </dgm:pt>
    <dgm:pt modelId="{A9FFE579-6831-42BC-9355-AA8051E4EBB3}" type="pres">
      <dgm:prSet presAssocID="{87BF7286-DCAB-4CDC-B5E1-B81579F143FF}" presName="box" presStyleLbl="node1" presStyleIdx="1" presStyleCnt="3"/>
      <dgm:spPr/>
      <dgm:t>
        <a:bodyPr/>
        <a:lstStyle/>
        <a:p>
          <a:endParaRPr lang="ru-RU"/>
        </a:p>
      </dgm:t>
    </dgm:pt>
    <dgm:pt modelId="{179A8CCC-9D05-4FEF-81DE-C59A9CDBF4C0}" type="pres">
      <dgm:prSet presAssocID="{87BF7286-DCAB-4CDC-B5E1-B81579F143FF}" presName="img" presStyleLbl="fgImgPlace1" presStyleIdx="1" presStyleCnt="3"/>
      <dgm:spPr/>
    </dgm:pt>
    <dgm:pt modelId="{B04A38E4-3A65-4BBD-A4D5-DB0020C60A3D}" type="pres">
      <dgm:prSet presAssocID="{87BF7286-DCAB-4CDC-B5E1-B81579F143FF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0935CC-E92B-4970-B85B-645B68165317}" type="pres">
      <dgm:prSet presAssocID="{12F8FEB3-60B1-46A9-B03A-7AD55F37E381}" presName="spacer" presStyleCnt="0"/>
      <dgm:spPr/>
    </dgm:pt>
    <dgm:pt modelId="{B56AA862-163E-4759-BF17-0ED26A736D14}" type="pres">
      <dgm:prSet presAssocID="{DD2DD835-0CFD-4E58-AE9C-3C06D34C97F2}" presName="comp" presStyleCnt="0"/>
      <dgm:spPr/>
    </dgm:pt>
    <dgm:pt modelId="{F12F2F76-A07A-45B4-B302-AFC8CE2C9249}" type="pres">
      <dgm:prSet presAssocID="{DD2DD835-0CFD-4E58-AE9C-3C06D34C97F2}" presName="box" presStyleLbl="node1" presStyleIdx="2" presStyleCnt="3"/>
      <dgm:spPr/>
      <dgm:t>
        <a:bodyPr/>
        <a:lstStyle/>
        <a:p>
          <a:endParaRPr lang="ru-RU"/>
        </a:p>
      </dgm:t>
    </dgm:pt>
    <dgm:pt modelId="{B801E8F5-420C-4B98-A089-A2BAADB64D75}" type="pres">
      <dgm:prSet presAssocID="{DD2DD835-0CFD-4E58-AE9C-3C06D34C97F2}" presName="img" presStyleLbl="fgImgPlace1" presStyleIdx="2" presStyleCnt="3"/>
      <dgm:spPr/>
    </dgm:pt>
    <dgm:pt modelId="{89C950DF-77E3-4BE1-A091-921C173FB193}" type="pres">
      <dgm:prSet presAssocID="{DD2DD835-0CFD-4E58-AE9C-3C06D34C97F2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9B50C6-1BAF-47B7-835F-49D30F4E1AFB}" type="presOf" srcId="{B7BBA310-C061-4A6C-AD77-5436A8862ACD}" destId="{89C950DF-77E3-4BE1-A091-921C173FB193}" srcOrd="1" destOrd="2" presId="urn:microsoft.com/office/officeart/2005/8/layout/vList4"/>
    <dgm:cxn modelId="{A736FAD3-B4AC-4384-88B6-98F89C4379D9}" type="presOf" srcId="{070023A1-C91B-4318-9985-CFE424AB4EFD}" destId="{7BBF74FB-3146-49AB-AB86-EE34215964F9}" srcOrd="0" destOrd="2" presId="urn:microsoft.com/office/officeart/2005/8/layout/vList4"/>
    <dgm:cxn modelId="{70055256-F700-4EEC-8448-4D6FC2927062}" type="presOf" srcId="{070023A1-C91B-4318-9985-CFE424AB4EFD}" destId="{65244CD4-5D06-4058-A130-74DC40BCC396}" srcOrd="1" destOrd="2" presId="urn:microsoft.com/office/officeart/2005/8/layout/vList4"/>
    <dgm:cxn modelId="{51ACBC7D-8CEF-42C4-BA92-74858BC2379E}" srcId="{E7FBD9DD-9247-42C1-A852-F1DD64CA927D}" destId="{87BF7286-DCAB-4CDC-B5E1-B81579F143FF}" srcOrd="1" destOrd="0" parTransId="{89A6A968-D370-4FF2-B6F3-64BD650D74BD}" sibTransId="{12F8FEB3-60B1-46A9-B03A-7AD55F37E381}"/>
    <dgm:cxn modelId="{6E86D3F0-793B-4278-A621-CDEFA0376209}" type="presOf" srcId="{87BF7286-DCAB-4CDC-B5E1-B81579F143FF}" destId="{A9FFE579-6831-42BC-9355-AA8051E4EBB3}" srcOrd="0" destOrd="0" presId="urn:microsoft.com/office/officeart/2005/8/layout/vList4"/>
    <dgm:cxn modelId="{6623DCAE-C143-43EF-B320-B99B4B0C931A}" type="presOf" srcId="{DD2DD835-0CFD-4E58-AE9C-3C06D34C97F2}" destId="{F12F2F76-A07A-45B4-B302-AFC8CE2C9249}" srcOrd="0" destOrd="0" presId="urn:microsoft.com/office/officeart/2005/8/layout/vList4"/>
    <dgm:cxn modelId="{1A620616-09A2-48D3-AFB0-2568B1D82F1C}" type="presOf" srcId="{418B0306-75FF-44CD-975F-486E838EEF9A}" destId="{A9FFE579-6831-42BC-9355-AA8051E4EBB3}" srcOrd="0" destOrd="2" presId="urn:microsoft.com/office/officeart/2005/8/layout/vList4"/>
    <dgm:cxn modelId="{85D94EF5-4E95-4216-8053-A1A5935A6A06}" type="presOf" srcId="{C02BE11C-3E3F-4231-8B66-371F1128EE02}" destId="{7BBF74FB-3146-49AB-AB86-EE34215964F9}" srcOrd="0" destOrd="1" presId="urn:microsoft.com/office/officeart/2005/8/layout/vList4"/>
    <dgm:cxn modelId="{824FEB65-1FF5-4B0F-95FE-5A0F34F1D4D7}" srcId="{FA0E42D8-9AF0-43CC-A619-24196B199817}" destId="{C02BE11C-3E3F-4231-8B66-371F1128EE02}" srcOrd="0" destOrd="0" parTransId="{27BA4560-2914-411D-BF5D-484A511D1753}" sibTransId="{9ABB0BDD-84AB-4B05-BE96-5A2A86A9DEA0}"/>
    <dgm:cxn modelId="{618B11B2-2A7B-4956-AFCF-E85976F09910}" type="presOf" srcId="{87BF7286-DCAB-4CDC-B5E1-B81579F143FF}" destId="{B04A38E4-3A65-4BBD-A4D5-DB0020C60A3D}" srcOrd="1" destOrd="0" presId="urn:microsoft.com/office/officeart/2005/8/layout/vList4"/>
    <dgm:cxn modelId="{958C2A17-5A8D-4C5E-8D47-768B53106591}" srcId="{DD2DD835-0CFD-4E58-AE9C-3C06D34C97F2}" destId="{B7BBA310-C061-4A6C-AD77-5436A8862ACD}" srcOrd="1" destOrd="0" parTransId="{44C13B88-6243-47AB-ADB1-FB783E8BCCE2}" sibTransId="{E293418F-BD5B-452E-B9C3-54003AFE86B1}"/>
    <dgm:cxn modelId="{495920A6-C797-41FE-A46E-2A7D3A37A284}" type="presOf" srcId="{FA0E42D8-9AF0-43CC-A619-24196B199817}" destId="{65244CD4-5D06-4058-A130-74DC40BCC396}" srcOrd="1" destOrd="0" presId="urn:microsoft.com/office/officeart/2005/8/layout/vList4"/>
    <dgm:cxn modelId="{988D696C-856F-43FC-9000-15028A01A8CC}" type="presOf" srcId="{E7FBD9DD-9247-42C1-A852-F1DD64CA927D}" destId="{33CDA78F-4B77-40F0-B228-946CD4B6AC11}" srcOrd="0" destOrd="0" presId="urn:microsoft.com/office/officeart/2005/8/layout/vList4"/>
    <dgm:cxn modelId="{98DEFE99-7B48-4410-B2B6-B8509DCA3ACE}" type="presOf" srcId="{2EA9448B-ACD3-4686-BAC8-29D91ED5EA0E}" destId="{89C950DF-77E3-4BE1-A091-921C173FB193}" srcOrd="1" destOrd="1" presId="urn:microsoft.com/office/officeart/2005/8/layout/vList4"/>
    <dgm:cxn modelId="{01CA6618-BD63-4605-BF8D-E6DA777E858E}" srcId="{E7FBD9DD-9247-42C1-A852-F1DD64CA927D}" destId="{DD2DD835-0CFD-4E58-AE9C-3C06D34C97F2}" srcOrd="2" destOrd="0" parTransId="{7682A0D7-EF80-4FA9-B7C6-386BC36BE9D4}" sibTransId="{DD105C59-A351-422A-B758-B0487DBBE864}"/>
    <dgm:cxn modelId="{05439789-0A0A-410C-A0A5-F103966048BE}" type="presOf" srcId="{418B0306-75FF-44CD-975F-486E838EEF9A}" destId="{B04A38E4-3A65-4BBD-A4D5-DB0020C60A3D}" srcOrd="1" destOrd="2" presId="urn:microsoft.com/office/officeart/2005/8/layout/vList4"/>
    <dgm:cxn modelId="{3D51BD7F-C3A0-40A0-921F-45F87513C0A7}" type="presOf" srcId="{DD2DD835-0CFD-4E58-AE9C-3C06D34C97F2}" destId="{89C950DF-77E3-4BE1-A091-921C173FB193}" srcOrd="1" destOrd="0" presId="urn:microsoft.com/office/officeart/2005/8/layout/vList4"/>
    <dgm:cxn modelId="{062FA510-2C11-4D4E-8B4F-BDDA35841340}" type="presOf" srcId="{2EA9448B-ACD3-4686-BAC8-29D91ED5EA0E}" destId="{F12F2F76-A07A-45B4-B302-AFC8CE2C9249}" srcOrd="0" destOrd="1" presId="urn:microsoft.com/office/officeart/2005/8/layout/vList4"/>
    <dgm:cxn modelId="{2577606A-D20B-4ECE-8394-C74610362D86}" type="presOf" srcId="{C970562F-1751-4D4F-8DE4-E8505CDC65D5}" destId="{B04A38E4-3A65-4BBD-A4D5-DB0020C60A3D}" srcOrd="1" destOrd="1" presId="urn:microsoft.com/office/officeart/2005/8/layout/vList4"/>
    <dgm:cxn modelId="{436715D8-3D9A-4C67-A724-34B33D9F5BFD}" type="presOf" srcId="{C970562F-1751-4D4F-8DE4-E8505CDC65D5}" destId="{A9FFE579-6831-42BC-9355-AA8051E4EBB3}" srcOrd="0" destOrd="1" presId="urn:microsoft.com/office/officeart/2005/8/layout/vList4"/>
    <dgm:cxn modelId="{9B68A963-566D-4F36-96AF-CB4AD89A7762}" srcId="{87BF7286-DCAB-4CDC-B5E1-B81579F143FF}" destId="{C970562F-1751-4D4F-8DE4-E8505CDC65D5}" srcOrd="0" destOrd="0" parTransId="{604EA77C-41C0-4F07-A618-A35D5B8218EC}" sibTransId="{21077756-A0AC-47E4-B820-60339868C33C}"/>
    <dgm:cxn modelId="{3D8274BD-246B-4092-9573-310692F5FE5B}" type="presOf" srcId="{FA0E42D8-9AF0-43CC-A619-24196B199817}" destId="{7BBF74FB-3146-49AB-AB86-EE34215964F9}" srcOrd="0" destOrd="0" presId="urn:microsoft.com/office/officeart/2005/8/layout/vList4"/>
    <dgm:cxn modelId="{831E5385-90E6-49FC-B601-5844C3D9C24F}" srcId="{E7FBD9DD-9247-42C1-A852-F1DD64CA927D}" destId="{FA0E42D8-9AF0-43CC-A619-24196B199817}" srcOrd="0" destOrd="0" parTransId="{F59D911D-7EFF-4635-855B-8775A15B44EE}" sibTransId="{7F5772B1-CB71-49A1-9A4C-B8F7BBA91E17}"/>
    <dgm:cxn modelId="{67413038-A5F8-4A66-B086-4D62001608B1}" type="presOf" srcId="{B7BBA310-C061-4A6C-AD77-5436A8862ACD}" destId="{F12F2F76-A07A-45B4-B302-AFC8CE2C9249}" srcOrd="0" destOrd="2" presId="urn:microsoft.com/office/officeart/2005/8/layout/vList4"/>
    <dgm:cxn modelId="{E8E54927-F70F-4E7C-BF43-881B1E3B6F17}" type="presOf" srcId="{C02BE11C-3E3F-4231-8B66-371F1128EE02}" destId="{65244CD4-5D06-4058-A130-74DC40BCC396}" srcOrd="1" destOrd="1" presId="urn:microsoft.com/office/officeart/2005/8/layout/vList4"/>
    <dgm:cxn modelId="{C9A9129E-7769-4A4B-A0CA-09389E2C754E}" srcId="{87BF7286-DCAB-4CDC-B5E1-B81579F143FF}" destId="{418B0306-75FF-44CD-975F-486E838EEF9A}" srcOrd="1" destOrd="0" parTransId="{A9326C71-FBFF-4E27-BBE6-37981B0CE88E}" sibTransId="{4B38D7EB-CFE9-4AB0-B8D6-2BAA8F07FC9A}"/>
    <dgm:cxn modelId="{8634965C-7BB7-44BD-AFF8-C9014F32CCB0}" srcId="{FA0E42D8-9AF0-43CC-A619-24196B199817}" destId="{070023A1-C91B-4318-9985-CFE424AB4EFD}" srcOrd="1" destOrd="0" parTransId="{370D9663-0D89-4FC7-88E3-0A258FF8373E}" sibTransId="{20BA1B70-1F4D-4D32-94D7-98D89ED9AA03}"/>
    <dgm:cxn modelId="{55D2519E-C2FD-4E78-B94A-CF1EC2200A75}" srcId="{DD2DD835-0CFD-4E58-AE9C-3C06D34C97F2}" destId="{2EA9448B-ACD3-4686-BAC8-29D91ED5EA0E}" srcOrd="0" destOrd="0" parTransId="{168EDCAA-DA63-4CB5-BE5B-060809170346}" sibTransId="{E532E3C4-B8D9-4B49-8B88-77CB0496E0C3}"/>
    <dgm:cxn modelId="{32EAACEC-A524-45E2-ABBD-BCDEB4B63D0A}" type="presParOf" srcId="{33CDA78F-4B77-40F0-B228-946CD4B6AC11}" destId="{19B41560-C459-49C2-98B4-A1D201927385}" srcOrd="0" destOrd="0" presId="urn:microsoft.com/office/officeart/2005/8/layout/vList4"/>
    <dgm:cxn modelId="{BD99C73B-EB67-4B98-8E22-AED0B2A1B33D}" type="presParOf" srcId="{19B41560-C459-49C2-98B4-A1D201927385}" destId="{7BBF74FB-3146-49AB-AB86-EE34215964F9}" srcOrd="0" destOrd="0" presId="urn:microsoft.com/office/officeart/2005/8/layout/vList4"/>
    <dgm:cxn modelId="{0A5F4668-94B3-4F5F-9946-99E94E10B3E1}" type="presParOf" srcId="{19B41560-C459-49C2-98B4-A1D201927385}" destId="{B2D30136-B153-4BD4-A5D1-968E35B05970}" srcOrd="1" destOrd="0" presId="urn:microsoft.com/office/officeart/2005/8/layout/vList4"/>
    <dgm:cxn modelId="{9C00DD42-3BDA-489F-AD16-86DD877E6C8B}" type="presParOf" srcId="{19B41560-C459-49C2-98B4-A1D201927385}" destId="{65244CD4-5D06-4058-A130-74DC40BCC396}" srcOrd="2" destOrd="0" presId="urn:microsoft.com/office/officeart/2005/8/layout/vList4"/>
    <dgm:cxn modelId="{ADD6B766-475F-4C5F-BAE4-9890271C7956}" type="presParOf" srcId="{33CDA78F-4B77-40F0-B228-946CD4B6AC11}" destId="{94260D8A-1351-449A-B441-D37466AB29EC}" srcOrd="1" destOrd="0" presId="urn:microsoft.com/office/officeart/2005/8/layout/vList4"/>
    <dgm:cxn modelId="{117F3018-CBA4-4A0C-AC24-F1C64A28EF23}" type="presParOf" srcId="{33CDA78F-4B77-40F0-B228-946CD4B6AC11}" destId="{997997C9-A5B3-4593-B853-04CD14991235}" srcOrd="2" destOrd="0" presId="urn:microsoft.com/office/officeart/2005/8/layout/vList4"/>
    <dgm:cxn modelId="{23899CB8-4EAF-4F22-91D5-13CB80D252F1}" type="presParOf" srcId="{997997C9-A5B3-4593-B853-04CD14991235}" destId="{A9FFE579-6831-42BC-9355-AA8051E4EBB3}" srcOrd="0" destOrd="0" presId="urn:microsoft.com/office/officeart/2005/8/layout/vList4"/>
    <dgm:cxn modelId="{DFBC296B-7FD4-4839-B08F-9FA1A41022E6}" type="presParOf" srcId="{997997C9-A5B3-4593-B853-04CD14991235}" destId="{179A8CCC-9D05-4FEF-81DE-C59A9CDBF4C0}" srcOrd="1" destOrd="0" presId="urn:microsoft.com/office/officeart/2005/8/layout/vList4"/>
    <dgm:cxn modelId="{849DDEA9-A78E-4CD0-9ECA-E0185B0A5368}" type="presParOf" srcId="{997997C9-A5B3-4593-B853-04CD14991235}" destId="{B04A38E4-3A65-4BBD-A4D5-DB0020C60A3D}" srcOrd="2" destOrd="0" presId="urn:microsoft.com/office/officeart/2005/8/layout/vList4"/>
    <dgm:cxn modelId="{466B7F17-5B1A-4582-ADAC-BBF41D44AC9D}" type="presParOf" srcId="{33CDA78F-4B77-40F0-B228-946CD4B6AC11}" destId="{8C0935CC-E92B-4970-B85B-645B68165317}" srcOrd="3" destOrd="0" presId="urn:microsoft.com/office/officeart/2005/8/layout/vList4"/>
    <dgm:cxn modelId="{E25580D9-8ECD-4DFA-96FC-BFA66DE59A3E}" type="presParOf" srcId="{33CDA78F-4B77-40F0-B228-946CD4B6AC11}" destId="{B56AA862-163E-4759-BF17-0ED26A736D14}" srcOrd="4" destOrd="0" presId="urn:microsoft.com/office/officeart/2005/8/layout/vList4"/>
    <dgm:cxn modelId="{E4DD8578-6F84-4844-8EB3-A0B24041720C}" type="presParOf" srcId="{B56AA862-163E-4759-BF17-0ED26A736D14}" destId="{F12F2F76-A07A-45B4-B302-AFC8CE2C9249}" srcOrd="0" destOrd="0" presId="urn:microsoft.com/office/officeart/2005/8/layout/vList4"/>
    <dgm:cxn modelId="{89BF6601-70C2-45FB-8477-48EF88447E38}" type="presParOf" srcId="{B56AA862-163E-4759-BF17-0ED26A736D14}" destId="{B801E8F5-420C-4B98-A089-A2BAADB64D75}" srcOrd="1" destOrd="0" presId="urn:microsoft.com/office/officeart/2005/8/layout/vList4"/>
    <dgm:cxn modelId="{BF7BF677-2CA6-48A9-9E43-1DEF52D65AF1}" type="presParOf" srcId="{B56AA862-163E-4759-BF17-0ED26A736D14}" destId="{89C950DF-77E3-4BE1-A091-921C173FB193}" srcOrd="2" destOrd="0" presId="urn:microsoft.com/office/officeart/2005/8/layout/vList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66F267-6952-48E0-9F9F-1D82A9D45F4E}" type="datetimeFigureOut">
              <a:rPr lang="ru-RU" smtClean="0"/>
              <a:pPr/>
              <a:t>15.12.2011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AA33E6-D98D-49A3-89AC-6D492C1AA8E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8184D-2769-4BD4-9099-130B76D4F5E1}" type="datetimeFigureOut">
              <a:rPr lang="ru-RU" smtClean="0"/>
              <a:pPr/>
              <a:t>15.12.2011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622D79-BFAD-40D4-A47A-C8AAEFD17B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22D79-BFAD-40D4-A47A-C8AAEFD17B2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22D79-BFAD-40D4-A47A-C8AAEFD17B20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6D79-E300-4210-8BC6-8DFB5162303E}" type="datetimeFigureOut">
              <a:rPr lang="ru-RU" smtClean="0"/>
              <a:pPr/>
              <a:t>15.12.2011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B26D0-FBF4-4C53-8316-1ACCF85FAD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6D79-E300-4210-8BC6-8DFB5162303E}" type="datetimeFigureOut">
              <a:rPr lang="ru-RU" smtClean="0"/>
              <a:pPr/>
              <a:t>15.12.2011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B26D0-FBF4-4C53-8316-1ACCF85FAD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6D79-E300-4210-8BC6-8DFB5162303E}" type="datetimeFigureOut">
              <a:rPr lang="ru-RU" smtClean="0"/>
              <a:pPr/>
              <a:t>15.12.2011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B26D0-FBF4-4C53-8316-1ACCF85FAD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6D79-E300-4210-8BC6-8DFB5162303E}" type="datetimeFigureOut">
              <a:rPr lang="ru-RU" smtClean="0"/>
              <a:pPr/>
              <a:t>15.12.2011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B26D0-FBF4-4C53-8316-1ACCF85FAD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6D79-E300-4210-8BC6-8DFB5162303E}" type="datetimeFigureOut">
              <a:rPr lang="ru-RU" smtClean="0"/>
              <a:pPr/>
              <a:t>15.12.2011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B26D0-FBF4-4C53-8316-1ACCF85FAD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6D79-E300-4210-8BC6-8DFB5162303E}" type="datetimeFigureOut">
              <a:rPr lang="ru-RU" smtClean="0"/>
              <a:pPr/>
              <a:t>15.12.2011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B26D0-FBF4-4C53-8316-1ACCF85FAD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6D79-E300-4210-8BC6-8DFB5162303E}" type="datetimeFigureOut">
              <a:rPr lang="ru-RU" smtClean="0"/>
              <a:pPr/>
              <a:t>15.12.2011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B26D0-FBF4-4C53-8316-1ACCF85FAD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6D79-E300-4210-8BC6-8DFB5162303E}" type="datetimeFigureOut">
              <a:rPr lang="ru-RU" smtClean="0"/>
              <a:pPr/>
              <a:t>15.12.2011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B26D0-FBF4-4C53-8316-1ACCF85FAD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6D79-E300-4210-8BC6-8DFB5162303E}" type="datetimeFigureOut">
              <a:rPr lang="ru-RU" smtClean="0"/>
              <a:pPr/>
              <a:t>15.12.2011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B26D0-FBF4-4C53-8316-1ACCF85FAD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6D79-E300-4210-8BC6-8DFB5162303E}" type="datetimeFigureOut">
              <a:rPr lang="ru-RU" smtClean="0"/>
              <a:pPr/>
              <a:t>15.12.2011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B26D0-FBF4-4C53-8316-1ACCF85FAD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6D79-E300-4210-8BC6-8DFB5162303E}" type="datetimeFigureOut">
              <a:rPr lang="ru-RU" smtClean="0"/>
              <a:pPr/>
              <a:t>15.12.2011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B26D0-FBF4-4C53-8316-1ACCF85FAD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56D79-E300-4210-8BC6-8DFB5162303E}" type="datetimeFigureOut">
              <a:rPr lang="ru-RU" smtClean="0"/>
              <a:pPr/>
              <a:t>15.12.2011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B26D0-FBF4-4C53-8316-1ACCF85FAD4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E:\Ирина\Фото для презентаций\bv100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429356" y="0"/>
            <a:ext cx="27146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УТВЕРЖДАЮ</a:t>
            </a:r>
            <a:endParaRPr lang="ru-RU" dirty="0" smtClean="0"/>
          </a:p>
          <a:p>
            <a:r>
              <a:rPr lang="ru-RU" b="1" dirty="0" smtClean="0"/>
              <a:t>Заместитель министра </a:t>
            </a:r>
            <a:endParaRPr lang="ru-RU" dirty="0" smtClean="0"/>
          </a:p>
          <a:p>
            <a:r>
              <a:rPr lang="ru-RU" b="1" dirty="0" smtClean="0"/>
              <a:t>образования и науки РФ</a:t>
            </a:r>
            <a:endParaRPr lang="ru-RU" dirty="0" smtClean="0"/>
          </a:p>
          <a:p>
            <a:r>
              <a:rPr lang="ru-RU" b="1" dirty="0" err="1" smtClean="0"/>
              <a:t>Дулинов</a:t>
            </a:r>
            <a:r>
              <a:rPr lang="ru-RU" b="1" dirty="0" smtClean="0"/>
              <a:t> М.В.</a:t>
            </a:r>
            <a:endParaRPr lang="ru-RU" dirty="0" smtClean="0"/>
          </a:p>
          <a:p>
            <a:r>
              <a:rPr lang="ru-RU" b="1" dirty="0" smtClean="0"/>
              <a:t> «05» сентября 2011г.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28596" y="3357562"/>
            <a:ext cx="807249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КОНЦЕПЦИЯ </a:t>
            </a:r>
          </a:p>
          <a:p>
            <a:pPr algn="ctr"/>
            <a:r>
              <a:rPr lang="ru-RU" sz="3200" b="1" dirty="0" smtClean="0"/>
              <a:t>ПРОФИЛАКТИКИ УПОТРЕБЛЕНИЯ ПСИХОАКТИВНЫХ ВЕЩЕСТВ</a:t>
            </a:r>
            <a:endParaRPr lang="ru-RU" sz="3200" dirty="0" smtClean="0"/>
          </a:p>
          <a:p>
            <a:pPr algn="ctr"/>
            <a:r>
              <a:rPr lang="ru-RU" sz="3200" b="1" dirty="0" smtClean="0"/>
              <a:t> В ОБРАЗОВАТЕЛЬНОЙ СРЕДЕ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218" name="Picture 2" descr="E:\Ирина\Фото для презентаций\bv10055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-285776"/>
            <a:ext cx="9144000" cy="7315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2844" y="1"/>
            <a:ext cx="900115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Структура организации профилактической деятельности в</a:t>
            </a:r>
            <a:r>
              <a:rPr lang="ru-RU" sz="4000" dirty="0"/>
              <a:t> </a:t>
            </a:r>
            <a:r>
              <a:rPr lang="ru-RU" sz="4000" b="1" dirty="0"/>
              <a:t>образовательной среде</a:t>
            </a:r>
            <a:endParaRPr lang="ru-RU" sz="4000" dirty="0"/>
          </a:p>
          <a:p>
            <a:endParaRPr lang="ru-RU" dirty="0"/>
          </a:p>
        </p:txBody>
      </p:sp>
      <p:graphicFrame>
        <p:nvGraphicFramePr>
          <p:cNvPr id="8" name="Схема 7"/>
          <p:cNvGraphicFramePr/>
          <p:nvPr/>
        </p:nvGraphicFramePr>
        <p:xfrm>
          <a:off x="1571604" y="2285992"/>
          <a:ext cx="692948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218" name="Picture 2" descr="E:\Ирина\Фото для презентаций\bv10055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214346" y="0"/>
            <a:ext cx="9753600" cy="7315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71538" y="0"/>
            <a:ext cx="71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Направления профилактики</a:t>
            </a:r>
            <a:endParaRPr lang="ru-RU" sz="4000" b="1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218" name="Picture 2" descr="E:\Ирина\Фото для презентаций\bv10055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1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Технологии профилактики употребления ПАВ в образовательной среде</a:t>
            </a:r>
          </a:p>
          <a:p>
            <a:pPr algn="ctr"/>
            <a:endParaRPr lang="ru-RU" sz="4000" b="1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1571604" y="221455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E:\Ирина\Фото для презентаций\bv1005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85776"/>
            <a:ext cx="9753600" cy="7315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58" y="1357298"/>
            <a:ext cx="821537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Wingdings" pitchFamily="2" charset="2"/>
              <a:buChar char="q"/>
            </a:pPr>
            <a:endParaRPr lang="ru-RU" sz="2800" b="1" dirty="0" smtClean="0"/>
          </a:p>
          <a:p>
            <a:pPr marL="514350" indent="-514350">
              <a:buFont typeface="Wingdings" pitchFamily="2" charset="2"/>
              <a:buChar char="q"/>
            </a:pPr>
            <a:r>
              <a:rPr lang="ru-RU" sz="2800" b="1" dirty="0" smtClean="0"/>
              <a:t>Информационно-просветительское направление</a:t>
            </a:r>
          </a:p>
          <a:p>
            <a:pPr marL="514350" indent="-514350">
              <a:buFont typeface="Wingdings" pitchFamily="2" charset="2"/>
              <a:buChar char="q"/>
            </a:pPr>
            <a:endParaRPr lang="ru-RU" sz="2800" dirty="0"/>
          </a:p>
          <a:p>
            <a:pPr marL="514350" indent="-514350">
              <a:buFont typeface="Wingdings" pitchFamily="2" charset="2"/>
              <a:buChar char="q"/>
            </a:pPr>
            <a:r>
              <a:rPr lang="ru-RU" sz="2800" b="1" dirty="0"/>
              <a:t>С</a:t>
            </a:r>
            <a:r>
              <a:rPr lang="ru-RU" sz="2800" b="1" dirty="0" smtClean="0"/>
              <a:t>оциально-поддерживающее направление</a:t>
            </a:r>
          </a:p>
          <a:p>
            <a:pPr marL="514350" indent="-514350">
              <a:buFont typeface="Wingdings" pitchFamily="2" charset="2"/>
              <a:buChar char="q"/>
            </a:pPr>
            <a:endParaRPr lang="ru-RU" sz="2800" dirty="0"/>
          </a:p>
          <a:p>
            <a:pPr marL="514350" indent="-514350">
              <a:buFont typeface="Wingdings" pitchFamily="2" charset="2"/>
              <a:buChar char="q"/>
            </a:pPr>
            <a:r>
              <a:rPr lang="ru-RU" sz="2800" b="1" dirty="0" err="1" smtClean="0"/>
              <a:t>Организационно</a:t>
            </a:r>
            <a:r>
              <a:rPr lang="ru-RU" sz="2800" dirty="0" err="1" smtClean="0"/>
              <a:t>-</a:t>
            </a:r>
            <a:r>
              <a:rPr lang="ru-RU" sz="2800" b="1" dirty="0" err="1" smtClean="0"/>
              <a:t>досуговое</a:t>
            </a:r>
            <a:r>
              <a:rPr lang="ru-RU" sz="2800" dirty="0"/>
              <a:t>	</a:t>
            </a:r>
            <a:r>
              <a:rPr lang="ru-RU" sz="2800" b="1" dirty="0"/>
              <a:t>направление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357290" y="0"/>
            <a:ext cx="67151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Направления воздействия социальных технологий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218" name="Picture 2" descr="E:\Ирина\Фото для презентаций\bv10055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285784" y="0"/>
            <a:ext cx="9753600" cy="7315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42976" y="0"/>
            <a:ext cx="6858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Виды </a:t>
            </a:r>
            <a:r>
              <a:rPr lang="ru-RU" sz="4000" b="1" dirty="0"/>
              <a:t>консультирования</a:t>
            </a:r>
            <a:endParaRPr lang="ru-RU" sz="4000" dirty="0"/>
          </a:p>
        </p:txBody>
      </p:sp>
      <p:graphicFrame>
        <p:nvGraphicFramePr>
          <p:cNvPr id="9" name="Схема 8"/>
          <p:cNvGraphicFramePr/>
          <p:nvPr/>
        </p:nvGraphicFramePr>
        <p:xfrm>
          <a:off x="0" y="1397000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E:\Ирина\Фото для презентаций\bv100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28660" y="-457200"/>
            <a:ext cx="9753600" cy="7315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85786" y="0"/>
            <a:ext cx="7858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Педагогическая профилактика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785786" y="1357298"/>
            <a:ext cx="757242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- комплексная и системная организация учебно-воспитательного процесса несовершеннолетних и молодежи, обеспечивающая снижение употребления ПАВ через расширение социальных компетенций, формирование личностных свойств и качеств несовершеннолетних, повышающих их устойчивость к негативным психосоциальным воздействиям.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E:\Ирина\Фото для презентаций\bv100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84" y="0"/>
            <a:ext cx="9753600" cy="7315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85786" y="2000240"/>
            <a:ext cx="778674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800" dirty="0" smtClean="0"/>
              <a:t>Непосредственное  педагогическое </a:t>
            </a:r>
            <a:r>
              <a:rPr lang="ru-RU" sz="2800" dirty="0"/>
              <a:t>воздействие на несовершеннолетних и молодежь с целью формирования у них желаемых свойств и качеств</a:t>
            </a:r>
            <a:r>
              <a:rPr lang="ru-RU" sz="2800" dirty="0" smtClean="0"/>
              <a:t>;</a:t>
            </a:r>
          </a:p>
          <a:p>
            <a:pPr marL="342900" indent="-342900">
              <a:buFont typeface="+mj-lt"/>
              <a:buAutoNum type="arabicPeriod"/>
            </a:pPr>
            <a:endParaRPr lang="ru-RU" sz="2800" dirty="0"/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/>
              <a:t>Создание  </a:t>
            </a:r>
            <a:r>
              <a:rPr lang="ru-RU" sz="2800" dirty="0"/>
              <a:t>благоприятных условий для эффективной социальной адаптации.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85720" y="285728"/>
            <a:ext cx="8858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Основные  направления педагогической профилактики: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218" name="Picture 2" descr="E:\Ирина\Фото для презентаций\bv10055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85786" y="214290"/>
            <a:ext cx="814393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Основные условия </a:t>
            </a:r>
            <a:r>
              <a:rPr lang="ru-RU" sz="4000" b="1" dirty="0"/>
              <a:t>организации педагогической </a:t>
            </a:r>
            <a:r>
              <a:rPr lang="ru-RU" sz="4000" b="1" dirty="0" smtClean="0"/>
              <a:t>профилактики</a:t>
            </a:r>
            <a:r>
              <a:rPr lang="ru-RU" sz="4000" dirty="0" smtClean="0"/>
              <a:t>:</a:t>
            </a:r>
            <a:endParaRPr lang="ru-RU" sz="4000" dirty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00034" y="1500174"/>
            <a:ext cx="821537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endParaRPr lang="ru-RU" sz="2800" b="1" dirty="0" smtClean="0"/>
          </a:p>
          <a:p>
            <a:pPr>
              <a:buFont typeface="Wingdings" pitchFamily="2" charset="2"/>
              <a:buChar char="§"/>
            </a:pPr>
            <a:endParaRPr lang="ru-RU" sz="2800" b="1" dirty="0" smtClean="0"/>
          </a:p>
          <a:p>
            <a:pPr>
              <a:buFont typeface="Wingdings" pitchFamily="2" charset="2"/>
              <a:buChar char="§"/>
            </a:pPr>
            <a:endParaRPr lang="ru-RU" sz="2800" b="1" dirty="0" smtClean="0"/>
          </a:p>
          <a:p>
            <a:pPr>
              <a:buFont typeface="Wingdings" pitchFamily="2" charset="2"/>
              <a:buChar char="§"/>
            </a:pPr>
            <a:endParaRPr lang="ru-RU" sz="2800" b="1" dirty="0" smtClean="0"/>
          </a:p>
          <a:p>
            <a:pPr>
              <a:buFont typeface="Wingdings" pitchFamily="2" charset="2"/>
              <a:buChar char="§"/>
            </a:pPr>
            <a:endParaRPr lang="ru-RU" sz="2800" b="1" dirty="0" smtClean="0"/>
          </a:p>
          <a:p>
            <a:endParaRPr lang="ru-RU" dirty="0"/>
          </a:p>
        </p:txBody>
      </p:sp>
      <p:graphicFrame>
        <p:nvGraphicFramePr>
          <p:cNvPr id="8" name="Схема 7"/>
          <p:cNvGraphicFramePr/>
          <p:nvPr/>
        </p:nvGraphicFramePr>
        <p:xfrm>
          <a:off x="1857356" y="200024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E:\Ирина\Фото для презентаций\bv100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Оценка эффективности профилактики употребления </a:t>
            </a:r>
            <a:r>
              <a:rPr lang="ru-RU" sz="3600" b="1" dirty="0" smtClean="0"/>
              <a:t>ПАВ </a:t>
            </a:r>
            <a:r>
              <a:rPr lang="ru-RU" sz="3600" b="1" dirty="0" smtClean="0"/>
              <a:t>в образовательной </a:t>
            </a:r>
            <a:r>
              <a:rPr lang="ru-RU" sz="3600" b="1" dirty="0"/>
              <a:t>среде</a:t>
            </a:r>
            <a:endParaRPr lang="ru-RU" sz="3600" dirty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57158" y="1225689"/>
            <a:ext cx="850112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/>
              <a:t>Оценка эффективности </a:t>
            </a:r>
            <a:r>
              <a:rPr lang="ru-RU" sz="2400" dirty="0"/>
              <a:t>выполняет важные для практики функции: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b="1" dirty="0"/>
              <a:t>диагностики </a:t>
            </a:r>
            <a:r>
              <a:rPr lang="ru-RU" sz="2400" dirty="0"/>
              <a:t>- определение сферы и характера изменений, вызванных профилактическими воздействиями;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b="1" dirty="0"/>
              <a:t>отбора</a:t>
            </a:r>
            <a:r>
              <a:rPr lang="ru-RU" sz="2400" dirty="0"/>
              <a:t> - выявление региональных и авторских программ, обеспечивающих достижение наиболее значимых позитивных результатов в профилактике употребления ПАВ несовершеннолетними для дальнейшего широкого и повсеместного внедрения </a:t>
            </a:r>
            <a:r>
              <a:rPr lang="ru-RU" sz="2400" b="1" dirty="0"/>
              <a:t>в </a:t>
            </a:r>
            <a:r>
              <a:rPr lang="ru-RU" sz="2400" dirty="0"/>
              <a:t>практику;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b="1" dirty="0"/>
              <a:t>коррекции </a:t>
            </a:r>
            <a:r>
              <a:rPr lang="ru-RU" sz="2400" dirty="0"/>
              <a:t>- внесение изменений в содержание и структуру реализуемой профилактической деятельности с целью оптимизации ее результатов;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b="1" dirty="0"/>
              <a:t>прогноза </a:t>
            </a:r>
            <a:r>
              <a:rPr lang="ru-RU" sz="2400" dirty="0"/>
              <a:t>- определение задач, форм и методов организации профилактики при планировании новых этапов ее реализации с учетом достигнутого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E:\Ирина\Фото для презентаций\bv100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71472" y="0"/>
            <a:ext cx="828680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Индикаторы профилактической деятельности</a:t>
            </a:r>
            <a:endParaRPr lang="ru-RU" sz="4000" dirty="0"/>
          </a:p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000108"/>
            <a:ext cx="9144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b="1" dirty="0" smtClean="0"/>
          </a:p>
          <a:p>
            <a:r>
              <a:rPr lang="ru-RU" sz="2800" b="1" dirty="0" smtClean="0"/>
              <a:t>Первая </a:t>
            </a:r>
            <a:r>
              <a:rPr lang="ru-RU" sz="2800" b="1" dirty="0"/>
              <a:t>группа индикаторов </a:t>
            </a:r>
            <a:r>
              <a:rPr lang="ru-RU" sz="2800" dirty="0" smtClean="0"/>
              <a:t>: </a:t>
            </a:r>
            <a:r>
              <a:rPr lang="ru-RU" sz="2800" dirty="0"/>
              <a:t>показатели, характеризующие </a:t>
            </a:r>
            <a:r>
              <a:rPr lang="ru-RU" sz="2800" dirty="0" err="1"/>
              <a:t>сформированность</a:t>
            </a:r>
            <a:r>
              <a:rPr lang="ru-RU" sz="2800" dirty="0"/>
              <a:t> и действенность единого профилактического </a:t>
            </a:r>
            <a:r>
              <a:rPr lang="ru-RU" sz="2800" dirty="0" smtClean="0"/>
              <a:t>пространства.</a:t>
            </a:r>
            <a:endParaRPr lang="ru-RU" sz="2800" dirty="0"/>
          </a:p>
          <a:p>
            <a:endParaRPr lang="ru-RU" sz="2800" b="1" dirty="0" smtClean="0"/>
          </a:p>
          <a:p>
            <a:r>
              <a:rPr lang="ru-RU" sz="2800" b="1" dirty="0" smtClean="0"/>
              <a:t>Вторая </a:t>
            </a:r>
            <a:r>
              <a:rPr lang="ru-RU" sz="2800" b="1" dirty="0"/>
              <a:t>группа индикаторов </a:t>
            </a:r>
            <a:r>
              <a:rPr lang="ru-RU" sz="2800" dirty="0"/>
              <a:t>связана с оценкой результатов профилактики на уровне динамики социально-психологических и личностных характеристик объектов профилактики. </a:t>
            </a:r>
          </a:p>
          <a:p>
            <a:endParaRPr lang="ru-RU" sz="2800" b="1" dirty="0" smtClean="0"/>
          </a:p>
          <a:p>
            <a:r>
              <a:rPr lang="ru-RU" sz="2800" b="1" dirty="0" smtClean="0"/>
              <a:t>Третья </a:t>
            </a:r>
            <a:r>
              <a:rPr lang="ru-RU" sz="2800" b="1" dirty="0"/>
              <a:t>группа индикаторов </a:t>
            </a:r>
            <a:r>
              <a:rPr lang="ru-RU" sz="2800" dirty="0"/>
              <a:t>связана с оценкой актуальной социальной значимости в отношении распространения и употребления ПАВ несовершеннолетними и молодежью.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E:\Ирина\Фото для презентаций\bv100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-457200"/>
            <a:ext cx="9753600" cy="73152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85786" y="285728"/>
            <a:ext cx="7786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ВВЕДЕНИЕ</a:t>
            </a:r>
            <a:endParaRPr lang="ru-RU" sz="4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714348" y="1285860"/>
            <a:ext cx="785818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В 2010 году регулярно потребляющих </a:t>
            </a:r>
          </a:p>
          <a:p>
            <a:pPr algn="ctr"/>
            <a:endParaRPr lang="ru-RU" sz="2800" dirty="0" smtClean="0"/>
          </a:p>
          <a:p>
            <a:pPr marL="176213" indent="-176213">
              <a:buFont typeface="Wingdings" pitchFamily="2" charset="2"/>
              <a:buChar char="q"/>
            </a:pPr>
            <a:r>
              <a:rPr lang="ru-RU" sz="2800" dirty="0" smtClean="0"/>
              <a:t>наркотики - </a:t>
            </a:r>
            <a:r>
              <a:rPr lang="ru-RU" sz="2800" b="1" dirty="0" smtClean="0"/>
              <a:t>9,6% </a:t>
            </a:r>
            <a:r>
              <a:rPr lang="ru-RU" sz="2800" dirty="0" smtClean="0"/>
              <a:t>от общей численности данной возрастной группы </a:t>
            </a:r>
            <a:r>
              <a:rPr lang="ru-RU" sz="2800" b="1" dirty="0" smtClean="0"/>
              <a:t>(2,6 </a:t>
            </a:r>
            <a:r>
              <a:rPr lang="ru-RU" sz="2800" dirty="0" smtClean="0"/>
              <a:t>млн. </a:t>
            </a:r>
            <a:r>
              <a:rPr lang="ru-RU" sz="2800" b="1" dirty="0" smtClean="0"/>
              <a:t>человек); </a:t>
            </a:r>
          </a:p>
          <a:p>
            <a:pPr marL="176213" indent="-176213"/>
            <a:endParaRPr lang="ru-RU" sz="2800" b="1" dirty="0" smtClean="0"/>
          </a:p>
          <a:p>
            <a:pPr marL="176213" indent="-176213">
              <a:buFont typeface="Wingdings" pitchFamily="2" charset="2"/>
              <a:buChar char="q"/>
            </a:pPr>
            <a:r>
              <a:rPr lang="ru-RU" sz="2800" dirty="0" smtClean="0"/>
              <a:t> алкогольные напитки (включая пиво) - </a:t>
            </a:r>
            <a:r>
              <a:rPr lang="ru-RU" sz="2800" b="1" dirty="0" smtClean="0"/>
              <a:t>50,5% </a:t>
            </a:r>
            <a:r>
              <a:rPr lang="ru-RU" sz="2800" dirty="0" smtClean="0"/>
              <a:t>несовершеннолетних и молодежи </a:t>
            </a:r>
            <a:r>
              <a:rPr lang="ru-RU" sz="2800" b="1" dirty="0" smtClean="0"/>
              <a:t>(13,7 </a:t>
            </a:r>
            <a:r>
              <a:rPr lang="ru-RU" sz="2800" dirty="0" smtClean="0"/>
              <a:t>млн. </a:t>
            </a:r>
            <a:r>
              <a:rPr lang="ru-RU" sz="2800" b="1" dirty="0" smtClean="0"/>
              <a:t>человек); </a:t>
            </a:r>
          </a:p>
          <a:p>
            <a:pPr marL="176213" indent="-176213"/>
            <a:endParaRPr lang="ru-RU" sz="2800" b="1" dirty="0" smtClean="0"/>
          </a:p>
          <a:p>
            <a:pPr marL="176213" indent="-176213">
              <a:buFont typeface="Wingdings" pitchFamily="2" charset="2"/>
              <a:buChar char="q"/>
            </a:pPr>
            <a:r>
              <a:rPr lang="ru-RU" sz="2800" dirty="0" smtClean="0"/>
              <a:t> курят табачные изделия </a:t>
            </a:r>
            <a:r>
              <a:rPr lang="ru-RU" sz="2800" b="1" dirty="0" smtClean="0"/>
              <a:t>45,6 % (12,3 млн.человек).</a:t>
            </a:r>
            <a:endParaRPr lang="ru-RU" sz="28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E:\Ирина\Фото для презентаций\bv100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58" y="0"/>
            <a:ext cx="850112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Требования:</a:t>
            </a:r>
            <a:endParaRPr lang="ru-RU" sz="4000" b="1" dirty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00034" y="928670"/>
            <a:ext cx="8001056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b="1" dirty="0" smtClean="0"/>
              <a:t> регулярность</a:t>
            </a:r>
            <a:r>
              <a:rPr lang="ru-RU" sz="2800" dirty="0" smtClean="0"/>
              <a:t> </a:t>
            </a:r>
            <a:r>
              <a:rPr lang="ru-RU" sz="2800" dirty="0"/>
              <a:t>(процедура оценки проводится при завершении каждого этапа работы, связанного с реализацией намеченных задач</a:t>
            </a:r>
            <a:r>
              <a:rPr lang="ru-RU" sz="2800" dirty="0" smtClean="0"/>
              <a:t>);</a:t>
            </a:r>
          </a:p>
          <a:p>
            <a:pPr>
              <a:buFont typeface="Wingdings" pitchFamily="2" charset="2"/>
              <a:buChar char="v"/>
            </a:pPr>
            <a:endParaRPr lang="ru-RU" sz="2800" dirty="0"/>
          </a:p>
          <a:p>
            <a:pPr>
              <a:buFont typeface="Wingdings" pitchFamily="2" charset="2"/>
              <a:buChar char="v"/>
            </a:pPr>
            <a:r>
              <a:rPr lang="ru-RU" sz="2800" b="1" dirty="0" smtClean="0"/>
              <a:t> целесообразность </a:t>
            </a:r>
            <a:r>
              <a:rPr lang="ru-RU" sz="2800" dirty="0"/>
              <a:t>(организацию процедуры оценки следует планировать с учетом сроков, необходимых для достижения тех или иных конкретных результатов</a:t>
            </a:r>
            <a:r>
              <a:rPr lang="ru-RU" sz="2800" dirty="0" smtClean="0"/>
              <a:t>);</a:t>
            </a:r>
          </a:p>
          <a:p>
            <a:pPr>
              <a:buFont typeface="Wingdings" pitchFamily="2" charset="2"/>
              <a:buChar char="v"/>
            </a:pPr>
            <a:endParaRPr lang="ru-RU" sz="2800" dirty="0"/>
          </a:p>
          <a:p>
            <a:pPr>
              <a:buFont typeface="Wingdings" pitchFamily="2" charset="2"/>
              <a:buChar char="v"/>
            </a:pPr>
            <a:r>
              <a:rPr lang="ru-RU" sz="2800" b="1" dirty="0" smtClean="0"/>
              <a:t> объективность </a:t>
            </a:r>
            <a:r>
              <a:rPr lang="ru-RU" sz="2800" dirty="0"/>
              <a:t>(оцениваются характеристики и факторы, непосредственно формируемые или изменяемые в ходе профилактической деятельности).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218" name="Picture 2" descr="E:\Ирина\Фото для презентаций\bv10055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285784" y="-214338"/>
            <a:ext cx="9753600" cy="7315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00100" y="0"/>
            <a:ext cx="700092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Оценка </a:t>
            </a:r>
            <a:r>
              <a:rPr lang="ru-RU" sz="4000" b="1" dirty="0" smtClean="0"/>
              <a:t>эффективности</a:t>
            </a:r>
            <a:endParaRPr lang="ru-RU" dirty="0"/>
          </a:p>
          <a:p>
            <a:endParaRPr lang="ru-RU" dirty="0"/>
          </a:p>
        </p:txBody>
      </p:sp>
      <p:graphicFrame>
        <p:nvGraphicFramePr>
          <p:cNvPr id="8" name="Схема 7"/>
          <p:cNvGraphicFramePr/>
          <p:nvPr/>
        </p:nvGraphicFramePr>
        <p:xfrm>
          <a:off x="0" y="1428736"/>
          <a:ext cx="88583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E:\Ирина\Фото для презентаций\bv100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00100" y="0"/>
            <a:ext cx="71438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ЗАКЛЮЧЕНИЕ</a:t>
            </a:r>
            <a:endParaRPr lang="ru-RU" sz="4000" dirty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42910" y="928670"/>
            <a:ext cx="821537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/>
              <a:t>Концепция разработана как базовый компонент общей государственной системы предупреждения употребления ПАВ несовершеннолетними и молодежью. </a:t>
            </a:r>
            <a:endParaRPr lang="ru-RU" sz="2800" dirty="0" smtClean="0"/>
          </a:p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Она </a:t>
            </a:r>
            <a:r>
              <a:rPr lang="ru-RU" sz="2800" dirty="0"/>
              <a:t>утверждает приоритет первичной профилактики с конечной целью </a:t>
            </a:r>
            <a:r>
              <a:rPr lang="ru-RU" sz="2800" dirty="0" smtClean="0"/>
              <a:t>полного </a:t>
            </a:r>
            <a:r>
              <a:rPr lang="ru-RU" sz="2800" dirty="0"/>
              <a:t>исключения ПАВ (наркотических средств, алкоголя и табака) из образа жизни несовершеннолетних через </a:t>
            </a:r>
            <a:r>
              <a:rPr lang="ru-RU" sz="2800" b="1" dirty="0"/>
              <a:t>развитие культуры и ценностей здорового и безопасного образа жизни.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E:\Ирина\Фото для презентаций\bv100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222" y="0"/>
            <a:ext cx="9753600" cy="73152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14282" y="1214422"/>
            <a:ext cx="814393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800" dirty="0"/>
              <a:t>Федеральный закон от 8 января 1998 г. № 3-ФЗ "О наркотических средствах и психотропных веществах" (статья 4, пункт 2</a:t>
            </a:r>
            <a:r>
              <a:rPr lang="ru-RU" sz="2800" dirty="0" smtClean="0"/>
              <a:t>)</a:t>
            </a:r>
          </a:p>
          <a:p>
            <a:pPr>
              <a:buFont typeface="Wingdings" pitchFamily="2" charset="2"/>
              <a:buChar char="q"/>
            </a:pPr>
            <a:endParaRPr lang="ru-RU" sz="2800" dirty="0"/>
          </a:p>
          <a:p>
            <a:pPr>
              <a:buFont typeface="Wingdings" pitchFamily="2" charset="2"/>
              <a:buChar char="q"/>
            </a:pPr>
            <a:r>
              <a:rPr lang="ru-RU" sz="2800" dirty="0" smtClean="0"/>
              <a:t>Статьи </a:t>
            </a:r>
            <a:r>
              <a:rPr lang="ru-RU" sz="2800" dirty="0"/>
              <a:t>32 и 51 Закона Российской Федерации от 10 июля 1992 г. № 3266-1 «Об образовании» </a:t>
            </a:r>
            <a:endParaRPr lang="ru-RU" sz="2800" dirty="0" smtClean="0"/>
          </a:p>
          <a:p>
            <a:pPr>
              <a:buFont typeface="Wingdings" pitchFamily="2" charset="2"/>
              <a:buChar char="q"/>
            </a:pPr>
            <a:endParaRPr lang="ru-RU" sz="2800" dirty="0"/>
          </a:p>
          <a:p>
            <a:pPr>
              <a:buFont typeface="Wingdings" pitchFamily="2" charset="2"/>
              <a:buChar char="q"/>
            </a:pPr>
            <a:r>
              <a:rPr lang="ru-RU" sz="2800" dirty="0" smtClean="0"/>
              <a:t>Федеральный закон </a:t>
            </a:r>
            <a:r>
              <a:rPr lang="ru-RU" sz="2800" dirty="0"/>
              <a:t>от 24 тоня 1999 г. № 120-ФЗ "Об основах системы профилактики безнадзорности и правонарушений </a:t>
            </a:r>
            <a:r>
              <a:rPr lang="ru-RU" sz="2800" dirty="0" smtClean="0"/>
              <a:t>несовершеннолетних» 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71472" y="0"/>
            <a:ext cx="75724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Основополагающие документы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E:\Ирина\Фото для презентаций\bv100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928662" y="0"/>
            <a:ext cx="75724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Концепция</a:t>
            </a:r>
            <a:endParaRPr lang="ru-RU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57158" y="856357"/>
            <a:ext cx="850112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Определяет </a:t>
            </a:r>
            <a:r>
              <a:rPr lang="ru-RU" sz="2000" dirty="0"/>
              <a:t>условия для осуществления целостной системной комплексной </a:t>
            </a:r>
            <a:r>
              <a:rPr lang="ru-RU" sz="2000" b="1" dirty="0" smtClean="0"/>
              <a:t>профилактической </a:t>
            </a:r>
            <a:r>
              <a:rPr lang="ru-RU" sz="2000" dirty="0"/>
              <a:t>деятельности в образовательной среде, базирующейся на общих для всех участниках профилактики методологических основаниях</a:t>
            </a:r>
            <a:r>
              <a:rPr lang="ru-RU" sz="2000" dirty="0" smtClean="0"/>
              <a:t>;</a:t>
            </a:r>
          </a:p>
          <a:p>
            <a:pPr marL="342900" indent="-342900">
              <a:buFont typeface="+mj-lt"/>
              <a:buAutoNum type="arabicPeriod"/>
            </a:pPr>
            <a:endParaRPr lang="ru-RU" sz="2000" dirty="0"/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Поддерживает </a:t>
            </a:r>
            <a:r>
              <a:rPr lang="ru-RU" sz="2000" dirty="0"/>
              <a:t>и совершенствует уже сложившуюся в образовательной среде инфраструктуру и механизмы реализации профилактики, определяя сферу задач и ответственности каждого из ее участников, а также принципы взаимодействия между субъектами профилактики в образовательной среде</a:t>
            </a:r>
            <a:r>
              <a:rPr lang="ru-RU" sz="2000" dirty="0" smtClean="0"/>
              <a:t>;</a:t>
            </a:r>
          </a:p>
          <a:p>
            <a:pPr marL="342900" indent="-342900">
              <a:buFont typeface="+mj-lt"/>
              <a:buAutoNum type="arabicPeriod"/>
            </a:pPr>
            <a:endParaRPr lang="ru-RU" sz="2000" dirty="0"/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Определяет </a:t>
            </a:r>
            <a:r>
              <a:rPr lang="ru-RU" sz="2000" dirty="0"/>
              <a:t>методологические основы для разработки и внедрения разнообразных методик профилактической деятельности в системе образования</a:t>
            </a:r>
            <a:r>
              <a:rPr lang="ru-RU" sz="2000" dirty="0" smtClean="0"/>
              <a:t>;</a:t>
            </a:r>
          </a:p>
          <a:p>
            <a:pPr marL="342900" indent="-342900">
              <a:buFont typeface="+mj-lt"/>
              <a:buAutoNum type="arabicPeriod"/>
            </a:pPr>
            <a:endParaRPr lang="ru-RU" sz="2000" dirty="0"/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Выделяет </a:t>
            </a:r>
            <a:r>
              <a:rPr lang="ru-RU" sz="2000" dirty="0"/>
              <a:t>единые критерии и индикаторы для оценки профилактической деятельности в образовательной среде.</a:t>
            </a:r>
          </a:p>
          <a:p>
            <a:pPr marL="342900" indent="-342900">
              <a:buFont typeface="+mj-lt"/>
              <a:buAutoNum type="arabicPeriod"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E:\Ирина\Фото для презентаций\bv100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28596" y="0"/>
            <a:ext cx="842968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Концепция </a:t>
            </a:r>
            <a:r>
              <a:rPr lang="ru-RU" sz="4000" b="1" dirty="0"/>
              <a:t>развивает основные положения </a:t>
            </a:r>
            <a:endParaRPr lang="ru-RU" sz="4000" b="1" dirty="0" smtClean="0"/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00034" y="1785926"/>
            <a:ext cx="864396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dirty="0" smtClean="0"/>
              <a:t> Стратегии государственной </a:t>
            </a:r>
            <a:r>
              <a:rPr lang="ru-RU" sz="2000" dirty="0" err="1" smtClean="0"/>
              <a:t>антинаркотической</a:t>
            </a:r>
            <a:r>
              <a:rPr lang="ru-RU" sz="2000" dirty="0" smtClean="0"/>
              <a:t> политики Российской Федерации до 2020 года (утверждена Указом Президента Российской Федерации от 9 июля 2010 г. № 690), </a:t>
            </a:r>
          </a:p>
          <a:p>
            <a:endParaRPr lang="ru-RU" sz="2000" dirty="0" smtClean="0"/>
          </a:p>
          <a:p>
            <a:pPr>
              <a:buFont typeface="Wingdings" pitchFamily="2" charset="2"/>
              <a:buChar char="q"/>
            </a:pPr>
            <a:r>
              <a:rPr lang="ru-RU" sz="2000" dirty="0" smtClean="0"/>
              <a:t> Концепции реализации государственной политики по снижению масштабов злоупотребления алкогольной продукцией и профилактике алкоголизма среди населения Российской Федерации на период до 2020 года (утверждена распоряжением Правительства Российской Федерации от 30 декабря 2009 г. №2128-р), </a:t>
            </a:r>
          </a:p>
          <a:p>
            <a:endParaRPr lang="ru-RU" sz="2000" dirty="0" smtClean="0"/>
          </a:p>
          <a:p>
            <a:pPr>
              <a:buFont typeface="Wingdings" pitchFamily="2" charset="2"/>
              <a:buChar char="q"/>
            </a:pPr>
            <a:r>
              <a:rPr lang="ru-RU" sz="2000" dirty="0" smtClean="0"/>
              <a:t> Концепции осуществления государственной политики противодействия потреблению табака на 2010-2015  годы (утверждена распоряжением Правительства Российской Федерации от 23 сентября 2010 г. № 1563-р), в части профилактики наркомании, алкоголизма и </a:t>
            </a:r>
            <a:r>
              <a:rPr lang="ru-RU" sz="2000" dirty="0" err="1" smtClean="0"/>
              <a:t>табакокурения</a:t>
            </a:r>
            <a:r>
              <a:rPr lang="ru-RU" sz="2000" dirty="0" smtClean="0"/>
              <a:t>.</a:t>
            </a:r>
          </a:p>
          <a:p>
            <a:pPr>
              <a:buFont typeface="Wingdings" pitchFamily="2" charset="2"/>
              <a:buChar char="q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E:\Ирина\Фото для презентаций\bv100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42976" y="0"/>
            <a:ext cx="607223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ОСНОВНАЯ ЧАСТЬ</a:t>
            </a:r>
            <a:r>
              <a:rPr lang="ru-RU" sz="4000" dirty="0"/>
              <a:t> 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00034" y="1357298"/>
            <a:ext cx="850112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Цели, задачи и принципы профилактики употребления ПАВ</a:t>
            </a:r>
            <a:endParaRPr lang="ru-RU" sz="2400" dirty="0"/>
          </a:p>
          <a:p>
            <a:endParaRPr lang="ru-RU" sz="2400" b="1" i="1" dirty="0" smtClean="0"/>
          </a:p>
          <a:p>
            <a:endParaRPr lang="ru-RU" sz="2400" b="1" i="1" dirty="0"/>
          </a:p>
          <a:p>
            <a:r>
              <a:rPr lang="ru-RU" sz="2400" b="1" i="1" dirty="0" smtClean="0"/>
              <a:t>Цель </a:t>
            </a:r>
            <a:r>
              <a:rPr lang="ru-RU" sz="2400" b="1" i="1" dirty="0"/>
              <a:t>профилактики </a:t>
            </a:r>
            <a:r>
              <a:rPr lang="ru-RU" sz="2400" dirty="0"/>
              <a:t>в образовательной среде - развитие на постоянной основе инфраструктуры и содержания профилактической деятельности, направленной на минимизацию уровня вовлеченности в употребление ПАВ обучающихся, воспитанников образовательных учреждений</a:t>
            </a:r>
            <a:r>
              <a:rPr lang="ru-RU" sz="2400" dirty="0" smtClean="0"/>
              <a:t>.</a:t>
            </a:r>
          </a:p>
          <a:p>
            <a:endParaRPr lang="ru-RU" sz="2400" dirty="0"/>
          </a:p>
          <a:p>
            <a:pPr marL="457200" indent="-457200">
              <a:buFont typeface="+mj-lt"/>
              <a:buAutoNum type="arabicPeriod"/>
            </a:pPr>
            <a:endParaRPr lang="ru-RU" sz="2400" dirty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E:\Ирина\Фото для презентаций\bv1005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Задачи:</a:t>
            </a:r>
            <a:endParaRPr lang="ru-RU" sz="40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Формирование единого профилактического пространства в образовательной среде путем объединения усилий всех участников профилактического процесса для обеспечения комплексного системного воздействия на целевые группы профилактики;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Мониторинг состояния организации профилактической деятельности в образовательной среде и оценка ее эффективности, а также характеристика ситуаций, связанных с распространением употребления ПАВ обучающимися, </a:t>
            </a:r>
            <a:r>
              <a:rPr lang="ru-RU" sz="2400" dirty="0" err="1" smtClean="0"/>
              <a:t>воспитатшками</a:t>
            </a:r>
            <a:r>
              <a:rPr lang="ru-RU" sz="2400" dirty="0" smtClean="0"/>
              <a:t> образовательных учреждений;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Исключение влияния условий и факторов, способных провоцировать вовлечение в употребление ПАВ обучающихся, воспитанников образовательных учреждений;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Развитие ресурсов, обеспечивающих снижение риска употребления ПАВ среди обучающихся, </a:t>
            </a:r>
            <a:r>
              <a:rPr lang="ru-RU" sz="2400" dirty="0" smtClean="0"/>
              <a:t>воспитанников.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E:\Ирина\Фото для презентаций\bv100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4282" y="0"/>
            <a:ext cx="857256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Развитие </a:t>
            </a:r>
            <a:r>
              <a:rPr lang="ru-RU" sz="4000" b="1" dirty="0"/>
              <a:t>ресурсов, обеспечивающих снижение риска употребления ПАВ среди обучающихся, воспитанников</a:t>
            </a:r>
            <a:r>
              <a:rPr lang="ru-RU" sz="4000" b="1" dirty="0" smtClean="0"/>
              <a:t>:</a:t>
            </a:r>
          </a:p>
          <a:p>
            <a:endParaRPr lang="ru-RU" sz="2400" dirty="0"/>
          </a:p>
          <a:p>
            <a:pPr>
              <a:buFont typeface="Wingdings" pitchFamily="2" charset="2"/>
              <a:buChar char="q"/>
            </a:pPr>
            <a:r>
              <a:rPr lang="ru-RU" sz="2400" b="1" i="1" dirty="0" smtClean="0"/>
              <a:t> личностных </a:t>
            </a:r>
            <a:r>
              <a:rPr lang="ru-RU" sz="2400" b="1" i="1" dirty="0"/>
              <a:t>- </a:t>
            </a:r>
            <a:r>
              <a:rPr lang="ru-RU" sz="2400" dirty="0"/>
              <a:t>формирование социально значимых знаний, ценностных ориентации, нравственных представлений и форм поведения у целевых групп профилактики</a:t>
            </a:r>
            <a:r>
              <a:rPr lang="ru-RU" sz="2400" dirty="0" smtClean="0"/>
              <a:t>;</a:t>
            </a:r>
          </a:p>
          <a:p>
            <a:endParaRPr lang="ru-RU" sz="2400" dirty="0"/>
          </a:p>
          <a:p>
            <a:pPr>
              <a:buFont typeface="Wingdings" pitchFamily="2" charset="2"/>
              <a:buChar char="q"/>
            </a:pPr>
            <a:r>
              <a:rPr lang="ru-RU" sz="2400" b="1" i="1" dirty="0" smtClean="0"/>
              <a:t> социально-средовых </a:t>
            </a:r>
            <a:r>
              <a:rPr lang="ru-RU" sz="2400" b="1" i="1" dirty="0"/>
              <a:t>- </a:t>
            </a:r>
            <a:r>
              <a:rPr lang="ru-RU" sz="2400" dirty="0"/>
              <a:t>создание инфраструктуры службы социальной, психологической поддержки и развития позитивно ориентированных интересов, досуга и здоровья</a:t>
            </a:r>
            <a:r>
              <a:rPr lang="ru-RU" sz="2400" dirty="0" smtClean="0"/>
              <a:t>;</a:t>
            </a:r>
          </a:p>
          <a:p>
            <a:endParaRPr lang="ru-RU" sz="2400" dirty="0"/>
          </a:p>
          <a:p>
            <a:pPr>
              <a:buFont typeface="Wingdings" pitchFamily="2" charset="2"/>
              <a:buChar char="q"/>
            </a:pPr>
            <a:r>
              <a:rPr lang="ru-RU" sz="2400" b="1" i="1" dirty="0" smtClean="0"/>
              <a:t> этико-правовых </a:t>
            </a:r>
            <a:r>
              <a:rPr lang="ru-RU" sz="2400" b="1" i="1" dirty="0"/>
              <a:t>- </a:t>
            </a:r>
            <a:r>
              <a:rPr lang="ru-RU" sz="2400" dirty="0"/>
              <a:t>утверждение в обществе </a:t>
            </a:r>
            <a:r>
              <a:rPr lang="ru-RU" sz="2400" dirty="0" smtClean="0"/>
              <a:t>всех </a:t>
            </a:r>
            <a:r>
              <a:rPr lang="ru-RU" sz="2400" dirty="0"/>
              <a:t>форм контроля (юридического,       социального,       медицинского),       препятствующих употреблению ПАВ среди обучающихся, воспитанников образовательных учреждений.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E:\Ирина\Фото для презентаций\bv100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58" y="0"/>
            <a:ext cx="878684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Принципы организации профилактической </a:t>
            </a:r>
            <a:r>
              <a:rPr lang="ru-RU" sz="4000" b="1" dirty="0"/>
              <a:t>работы </a:t>
            </a:r>
            <a:r>
              <a:rPr lang="ru-RU" sz="4000" b="1" dirty="0" smtClean="0"/>
              <a:t>  </a:t>
            </a:r>
          </a:p>
          <a:p>
            <a:pPr algn="ctr"/>
            <a:r>
              <a:rPr lang="ru-RU" sz="4000" b="1" dirty="0" smtClean="0"/>
              <a:t>в </a:t>
            </a:r>
            <a:r>
              <a:rPr lang="ru-RU" sz="4000" b="1" dirty="0"/>
              <a:t>образовательной </a:t>
            </a:r>
            <a:r>
              <a:rPr lang="ru-RU" sz="4000" b="1" dirty="0" smtClean="0"/>
              <a:t>среде: </a:t>
            </a:r>
          </a:p>
          <a:p>
            <a:pPr algn="ctr"/>
            <a:endParaRPr lang="ru-RU" sz="2800" dirty="0"/>
          </a:p>
          <a:p>
            <a:pPr marL="342900" indent="-342900">
              <a:buFont typeface="+mj-lt"/>
              <a:buAutoNum type="arabicPeriod"/>
            </a:pPr>
            <a:r>
              <a:rPr lang="ru-RU" sz="2400" dirty="0"/>
              <a:t>Принцип </a:t>
            </a:r>
            <a:r>
              <a:rPr lang="ru-RU" sz="2400" dirty="0" smtClean="0"/>
              <a:t>системности</a:t>
            </a:r>
            <a:endParaRPr lang="ru-RU" sz="2400" dirty="0"/>
          </a:p>
          <a:p>
            <a:pPr marL="342900" indent="-342900">
              <a:buFont typeface="+mj-lt"/>
              <a:buAutoNum type="arabicPeriod"/>
            </a:pPr>
            <a:r>
              <a:rPr lang="ru-RU" sz="2400" dirty="0"/>
              <a:t>Принцип стратегической </a:t>
            </a:r>
            <a:r>
              <a:rPr lang="ru-RU" sz="2400" dirty="0" smtClean="0"/>
              <a:t>целостности</a:t>
            </a:r>
            <a:endParaRPr lang="ru-RU" sz="2400" dirty="0"/>
          </a:p>
          <a:p>
            <a:pPr marL="342900" indent="-342900">
              <a:buFont typeface="+mj-lt"/>
              <a:buAutoNum type="arabicPeriod"/>
            </a:pPr>
            <a:r>
              <a:rPr lang="ru-RU" sz="2400" dirty="0"/>
              <a:t>Принцип многоаспектности </a:t>
            </a:r>
            <a:r>
              <a:rPr lang="ru-RU" sz="2400" dirty="0" smtClean="0"/>
              <a:t>профилактики</a:t>
            </a:r>
            <a:endParaRPr lang="ru-RU" sz="2400" dirty="0"/>
          </a:p>
          <a:p>
            <a:pPr marL="342900" indent="-342900">
              <a:buFont typeface="+mj-lt"/>
              <a:buAutoNum type="arabicPeriod"/>
            </a:pPr>
            <a:r>
              <a:rPr lang="ru-RU" sz="2400" dirty="0"/>
              <a:t>Принцип ситуационной адекватности профилактической </a:t>
            </a:r>
            <a:r>
              <a:rPr lang="ru-RU" sz="2400" dirty="0" smtClean="0"/>
              <a:t>деятельности</a:t>
            </a:r>
            <a:endParaRPr lang="ru-RU" sz="2400" dirty="0"/>
          </a:p>
          <a:p>
            <a:pPr marL="342900" indent="-342900">
              <a:buFont typeface="+mj-lt"/>
              <a:buAutoNum type="arabicPeriod"/>
            </a:pPr>
            <a:r>
              <a:rPr lang="ru-RU" sz="2400" dirty="0"/>
              <a:t>Принцип </a:t>
            </a:r>
            <a:r>
              <a:rPr lang="ru-RU" sz="2400" dirty="0" smtClean="0"/>
              <a:t>динамичности</a:t>
            </a:r>
            <a:endParaRPr lang="ru-RU" sz="2400" dirty="0"/>
          </a:p>
          <a:p>
            <a:pPr marL="342900" indent="-342900">
              <a:buFont typeface="+mj-lt"/>
              <a:buAutoNum type="arabicPeriod"/>
            </a:pPr>
            <a:r>
              <a:rPr lang="ru-RU" sz="2400" b="1" dirty="0"/>
              <a:t>Принцип эффективного использования ресурсов участников </a:t>
            </a:r>
            <a:r>
              <a:rPr lang="ru-RU" sz="2400" b="1" dirty="0" smtClean="0"/>
              <a:t>профилактики</a:t>
            </a:r>
            <a:endParaRPr lang="ru-RU" sz="2400" dirty="0"/>
          </a:p>
          <a:p>
            <a:pPr marL="342900" indent="-342900">
              <a:buFont typeface="+mj-lt"/>
              <a:buAutoNum type="arabicPeriod"/>
            </a:pPr>
            <a:r>
              <a:rPr lang="ru-RU" sz="2400" b="1" dirty="0"/>
              <a:t>Принцип </a:t>
            </a:r>
            <a:r>
              <a:rPr lang="ru-RU" sz="2400" b="1" dirty="0" smtClean="0"/>
              <a:t>легитимности</a:t>
            </a:r>
            <a:endParaRPr lang="ru-RU" sz="2400" dirty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1015</Words>
  <Application>Microsoft Office PowerPoint</Application>
  <PresentationFormat>Экран (4:3)</PresentationFormat>
  <Paragraphs>137</Paragraphs>
  <Slides>22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Company>qwe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Жарковы</dc:creator>
  <cp:lastModifiedBy>Жарковы</cp:lastModifiedBy>
  <cp:revision>14</cp:revision>
  <dcterms:created xsi:type="dcterms:W3CDTF">2011-12-14T18:09:55Z</dcterms:created>
  <dcterms:modified xsi:type="dcterms:W3CDTF">2011-12-15T04:12:37Z</dcterms:modified>
</cp:coreProperties>
</file>