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4" r:id="rId9"/>
    <p:sldId id="267" r:id="rId10"/>
    <p:sldId id="269" r:id="rId11"/>
    <p:sldId id="270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664-5D05-4D29-903F-8FB4625304B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67E1-9DD5-47E2-9688-9F6F50FA9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 cstate="print"/>
          <a:srcRect b="56300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908720"/>
            <a:ext cx="5616624" cy="2691731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Роль моего предмета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будущей жизни учеников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429000"/>
            <a:ext cx="6048672" cy="2808312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/>
              <a:t>Презентацию подготовила </a:t>
            </a:r>
          </a:p>
          <a:p>
            <a:r>
              <a:rPr lang="ru-RU" sz="2400" dirty="0" smtClean="0"/>
              <a:t>учитель русского языка и литературы </a:t>
            </a:r>
            <a:endParaRPr lang="ru-RU" sz="2400" dirty="0" smtClean="0"/>
          </a:p>
          <a:p>
            <a:r>
              <a:rPr lang="ru-RU" sz="2400" dirty="0" err="1" smtClean="0"/>
              <a:t>Сат</a:t>
            </a:r>
            <a:r>
              <a:rPr lang="ru-RU" sz="2400" dirty="0" smtClean="0"/>
              <a:t> Ч.М.</a:t>
            </a:r>
            <a:endParaRPr lang="ru-RU" sz="2400" dirty="0"/>
          </a:p>
        </p:txBody>
      </p:sp>
      <p:pic>
        <p:nvPicPr>
          <p:cNvPr id="5" name="Picture 2" descr="http://funforkids.ru/pictures/school21/school21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203355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2.jpg"/>
          <p:cNvPicPr>
            <a:picLocks noChangeAspect="1"/>
          </p:cNvPicPr>
          <p:nvPr/>
        </p:nvPicPr>
        <p:blipFill>
          <a:blip r:embed="rId2" cstate="print"/>
          <a:srcRect l="38188" b="8001"/>
          <a:stretch>
            <a:fillRect/>
          </a:stretch>
        </p:blipFill>
        <p:spPr>
          <a:xfrm>
            <a:off x="1475656" y="0"/>
            <a:ext cx="7668344" cy="630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3050"/>
            <a:ext cx="5760640" cy="116205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</a:rPr>
              <a:t>Мой предмет в свете современного рынка…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84784"/>
            <a:ext cx="5915000" cy="44644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		В современном мире успешен тот, кто услышан. Услышан тот, кто смог донести свои идеи доходчиво, ярко, логично, т.е. убедительно. Именно владение моим предметом позволяет человеку быть убедительным, следовательно , быть успешным.</a:t>
            </a:r>
            <a:endParaRPr lang="ru-RU" dirty="0"/>
          </a:p>
        </p:txBody>
      </p:sp>
      <p:pic>
        <p:nvPicPr>
          <p:cNvPr id="6" name="Содержимое 5" descr="school219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2031581" cy="37077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9984876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507"/>
          <a:stretch>
            <a:fillRect/>
          </a:stretch>
        </p:blipFill>
        <p:spPr>
          <a:xfrm>
            <a:off x="1835696" y="516874"/>
            <a:ext cx="5112568" cy="5720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58417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906"/>
          <a:stretch>
            <a:fillRect/>
          </a:stretch>
        </p:blipFill>
        <p:spPr>
          <a:xfrm>
            <a:off x="0" y="-81745"/>
            <a:ext cx="9144000" cy="63910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0070C0"/>
                </a:solidFill>
              </a:rPr>
              <a:t>Русский язык! Тысячелетия создавал народ это гибкое, пышное, неисчерпаемо богатое, умное, поэтическое и трудовое орудие своей социальной жизни, своей </a:t>
            </a:r>
            <a:r>
              <a:rPr lang="ru-RU" sz="3100" b="1" i="1" dirty="0" smtClean="0">
                <a:solidFill>
                  <a:srgbClr val="0070C0"/>
                </a:solidFill>
              </a:rPr>
              <a:t>мысли</a:t>
            </a:r>
            <a:r>
              <a:rPr lang="ru-RU" sz="3100" b="1" i="1" dirty="0" smtClean="0">
                <a:solidFill>
                  <a:srgbClr val="0070C0"/>
                </a:solidFill>
              </a:rPr>
              <a:t>, своих чувств, своих надежд, своего гнева, своего великого будущего.                                                       </a:t>
            </a:r>
            <a:r>
              <a:rPr lang="ru-RU" sz="3100" i="1" dirty="0" smtClean="0">
                <a:solidFill>
                  <a:srgbClr val="0070C0"/>
                </a:solidFill>
              </a:rPr>
              <a:t>          </a:t>
            </a:r>
            <a:r>
              <a:rPr lang="ru-RU" sz="3100" b="1" i="1" dirty="0" smtClean="0">
                <a:solidFill>
                  <a:srgbClr val="0070C0"/>
                </a:solidFill>
              </a:rPr>
              <a:t>А. В. Толстой</a:t>
            </a:r>
            <a:endParaRPr lang="ru-RU" sz="31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hool219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223514"/>
            <a:ext cx="2232248" cy="3266704"/>
          </a:xfrm>
          <a:prstGeom prst="rect">
            <a:avLst/>
          </a:prstGeom>
        </p:spPr>
      </p:pic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57200"/>
          <a:stretch>
            <a:fillRect/>
          </a:stretch>
        </p:blipFill>
        <p:spPr>
          <a:xfrm>
            <a:off x="0" y="0"/>
            <a:ext cx="9144000" cy="2924944"/>
          </a:xfrm>
        </p:spPr>
      </p:pic>
      <p:sp>
        <p:nvSpPr>
          <p:cNvPr id="6" name="Прямоугольник 5"/>
          <p:cNvSpPr/>
          <p:nvPr/>
        </p:nvSpPr>
        <p:spPr>
          <a:xfrm>
            <a:off x="3059832" y="54868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Мой ученик… </a:t>
            </a:r>
            <a:r>
              <a:rPr lang="ru-RU" sz="3600" i="1" dirty="0" smtClean="0">
                <a:solidFill>
                  <a:srgbClr val="0070C0"/>
                </a:solidFill>
              </a:rPr>
              <a:t>думающий, ищущий, любознательный, спорящий </a:t>
            </a:r>
          </a:p>
        </p:txBody>
      </p:sp>
      <p:pic>
        <p:nvPicPr>
          <p:cNvPr id="4" name="Рисунок 3" descr="school21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310907"/>
            <a:ext cx="4116751" cy="3375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 2.jpg"/>
          <p:cNvPicPr>
            <a:picLocks noChangeAspect="1"/>
          </p:cNvPicPr>
          <p:nvPr/>
        </p:nvPicPr>
        <p:blipFill>
          <a:blip r:embed="rId2" cstate="print"/>
          <a:srcRect l="38188" b="8001"/>
          <a:stretch>
            <a:fillRect/>
          </a:stretch>
        </p:blipFill>
        <p:spPr>
          <a:xfrm>
            <a:off x="3491880" y="0"/>
            <a:ext cx="5652120" cy="630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26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Мой предмет учит…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            Цели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обучения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русскому языку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в школе</a:t>
            </a:r>
          </a:p>
          <a:p>
            <a:pPr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>
              <a:buFontTx/>
              <a:buChar char="•"/>
              <a:defRPr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16832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овладение конкретными языковыми знаниями, необходимыми для применения в практической деятельности, для изучения смежных дисциплин, для продолжения образования;</a:t>
            </a:r>
          </a:p>
          <a:p>
            <a:pPr>
              <a:buFontTx/>
              <a:buChar char="•"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интеллектуальное развитие учащихся, формирование качеств мышления, характерных для речевой  деятельности и необходимых для продуктивной жизни в обществе;</a:t>
            </a:r>
          </a:p>
          <a:p>
            <a:pPr>
              <a:buFontTx/>
              <a:buChar char="•"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формирование представлений о языке как части общечеловеческой культуры, понимания значимости русского языка для развития гуманистического общества.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9213" b="56300"/>
          <a:stretch>
            <a:fillRect/>
          </a:stretch>
        </p:blipFill>
        <p:spPr>
          <a:xfrm>
            <a:off x="0" y="0"/>
            <a:ext cx="4644008" cy="29969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472608" cy="9941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Я стремлюсь 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340768"/>
            <a:ext cx="8208912" cy="478539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Вооружить учеников необходимыми для практической деятельности знаниями, умениями, навыками;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Привить любовь к русскому языку, сформировать эстетическое чувство слова, развивать образное мышление.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Воспитать трудолюбие, самостоятельность, умение доводить начатое дело до конца.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Научить делать выбор и брать на себя ответственность.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Помочь  найти свое призвание.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8054" b="7915"/>
          <a:stretch>
            <a:fillRect/>
          </a:stretch>
        </p:blipFill>
        <p:spPr>
          <a:xfrm>
            <a:off x="3491880" y="0"/>
            <a:ext cx="5684254" cy="6309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Изучать мой предмет жизненно необходимо , ибо…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340768"/>
            <a:ext cx="8136904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Словом можно убить, словом можно спасти,   Словом можно полки за собой повести. </a:t>
            </a:r>
          </a:p>
          <a:p>
            <a:pPr>
              <a:buNone/>
            </a:pPr>
            <a:r>
              <a:rPr lang="ru-RU" dirty="0" smtClean="0"/>
              <a:t>     Словом можно продать, и предать, и купить, </a:t>
            </a:r>
          </a:p>
          <a:p>
            <a:pPr>
              <a:buNone/>
            </a:pPr>
            <a:r>
              <a:rPr lang="ru-RU" dirty="0" smtClean="0"/>
              <a:t>     Слово можно в разящий свинец перелить. </a:t>
            </a:r>
          </a:p>
          <a:p>
            <a:pPr>
              <a:buNone/>
            </a:pPr>
            <a:r>
              <a:rPr lang="ru-RU" dirty="0" smtClean="0"/>
              <a:t>     Но слова всем словам в языке нашем есть: </a:t>
            </a:r>
          </a:p>
          <a:p>
            <a:pPr>
              <a:buNone/>
            </a:pPr>
            <a:r>
              <a:rPr lang="ru-RU" dirty="0" smtClean="0"/>
              <a:t>     Слава, Родина, Верность, Свобода и Честь.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2400" i="1" dirty="0" smtClean="0"/>
              <a:t>Вадим </a:t>
            </a:r>
            <a:r>
              <a:rPr lang="ru-RU" sz="2400" i="1" dirty="0" err="1" smtClean="0"/>
              <a:t>Шефнер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н 2.jpg"/>
          <p:cNvPicPr>
            <a:picLocks noChangeAspect="1"/>
          </p:cNvPicPr>
          <p:nvPr/>
        </p:nvPicPr>
        <p:blipFill>
          <a:blip r:embed="rId2" cstate="print"/>
          <a:srcRect t="41324" r="66576"/>
          <a:stretch>
            <a:fillRect/>
          </a:stretch>
        </p:blipFill>
        <p:spPr>
          <a:xfrm>
            <a:off x="0" y="2636912"/>
            <a:ext cx="2928926" cy="4071942"/>
          </a:xfrm>
          <a:prstGeom prst="rect">
            <a:avLst/>
          </a:prstGeom>
        </p:spPr>
      </p:pic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8054" b="7915"/>
          <a:stretch>
            <a:fillRect/>
          </a:stretch>
        </p:blipFill>
        <p:spPr>
          <a:xfrm>
            <a:off x="3491880" y="0"/>
            <a:ext cx="5684254" cy="6309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Изучать мой предмет жизненно необходимо , ибо…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1357298"/>
            <a:ext cx="7279648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Казнить, нельзя помиловать ?</a:t>
            </a:r>
            <a:endParaRPr lang="ru-RU" sz="40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Казнить нельзя, помиловать !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2.jpg"/>
          <p:cNvPicPr>
            <a:picLocks noChangeAspect="1"/>
          </p:cNvPicPr>
          <p:nvPr/>
        </p:nvPicPr>
        <p:blipFill>
          <a:blip r:embed="rId2" cstate="print"/>
          <a:srcRect l="57560" b="8001"/>
          <a:stretch>
            <a:fillRect/>
          </a:stretch>
        </p:blipFill>
        <p:spPr>
          <a:xfrm>
            <a:off x="5505822" y="0"/>
            <a:ext cx="3638178" cy="6309320"/>
          </a:xfrm>
          <a:prstGeom prst="rect">
            <a:avLst/>
          </a:prstGeom>
        </p:spPr>
      </p:pic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67321" b="68640"/>
          <a:stretch>
            <a:fillRect/>
          </a:stretch>
        </p:blipFill>
        <p:spPr>
          <a:xfrm>
            <a:off x="0" y="-25965"/>
            <a:ext cx="3059832" cy="21588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7859216" cy="230425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8208912" cy="47525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Мне нужны знания, которые помогают в жизни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2. Умение быстро читать, понимать прочитанное, работать с текстом.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3. На уроках русского языка я учусь думать, излагать свои мысли грамотно,   ярко, образно, т.е. убедительно.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4. Русский язык воспитывает внимательное отношение к слову, умение общаться, любовь к Родине. </a:t>
            </a:r>
            <a:endParaRPr lang="ru-RU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16632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 первую очередь моим ученикам необходимы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 знания? умения? навыки?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8188" b="8001"/>
          <a:stretch>
            <a:fillRect/>
          </a:stretch>
        </p:blipFill>
        <p:spPr>
          <a:xfrm>
            <a:off x="3419872" y="0"/>
            <a:ext cx="5940152" cy="6309320"/>
          </a:xfrm>
        </p:spPr>
      </p:pic>
      <p:pic>
        <p:nvPicPr>
          <p:cNvPr id="5" name="Содержимое 4" descr="фон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6300"/>
          <a:stretch>
            <a:fillRect/>
          </a:stretch>
        </p:blipFill>
        <p:spPr>
          <a:xfrm>
            <a:off x="0" y="-1"/>
            <a:ext cx="9363706" cy="3068961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87824" y="116633"/>
            <a:ext cx="56989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могу увлечь своим предметом ученика…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915816" y="1700806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через занимательность предмета и актуальность решаемых проблем,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через видение внутренней красоты русского языка, его богатства, точности и образности,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через изучение творчества великих мастеров слова, и поддержание интереса к новым явлениям в науке и культуре и связанным с ними словами,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через доступность и понятность изучаемого материала. </a:t>
            </a:r>
          </a:p>
        </p:txBody>
      </p:sp>
      <p:pic>
        <p:nvPicPr>
          <p:cNvPr id="9" name="Рисунок 8" descr="school21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2810219" cy="3764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Роль моего предмета  в будущей жизни учеников</vt:lpstr>
      <vt:lpstr>      Русский язык! Тысячелетия создавал народ это гибкое, пышное, неисчерпаемо богатое, умное, поэтическое и трудовое орудие своей социальной жизни, своей мысли, своих чувств, своих надежд, своего гнева, своего великого будущего.                                                                 А. В. Толстой</vt:lpstr>
      <vt:lpstr>Слайд 3</vt:lpstr>
      <vt:lpstr> Мой предмет учит…  </vt:lpstr>
      <vt:lpstr>Я стремлюсь …</vt:lpstr>
      <vt:lpstr>Изучать мой предмет жизненно необходимо , ибо…</vt:lpstr>
      <vt:lpstr>Изучать мой предмет жизненно необходимо , ибо…</vt:lpstr>
      <vt:lpstr> </vt:lpstr>
      <vt:lpstr>Слайд 9</vt:lpstr>
      <vt:lpstr>Мой предмет в свете современного рынка…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моего предмета  в будущей жизни учеников</dc:title>
  <dc:creator>Admin</dc:creator>
  <cp:lastModifiedBy>ав</cp:lastModifiedBy>
  <cp:revision>39</cp:revision>
  <dcterms:created xsi:type="dcterms:W3CDTF">2012-12-13T13:31:02Z</dcterms:created>
  <dcterms:modified xsi:type="dcterms:W3CDTF">2014-02-12T15:45:00Z</dcterms:modified>
</cp:coreProperties>
</file>