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9" r:id="rId4"/>
    <p:sldId id="257" r:id="rId5"/>
    <p:sldId id="258" r:id="rId6"/>
    <p:sldId id="262" r:id="rId7"/>
    <p:sldId id="261" r:id="rId8"/>
    <p:sldId id="263" r:id="rId9"/>
    <p:sldId id="264" r:id="rId10"/>
    <p:sldId id="271" r:id="rId11"/>
    <p:sldId id="265" r:id="rId12"/>
    <p:sldId id="268" r:id="rId13"/>
    <p:sldId id="270" r:id="rId14"/>
    <p:sldId id="266" r:id="rId15"/>
    <p:sldId id="269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3B3C1-2C57-4C7B-87AF-748167BBDDB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FA08BA3-F4EF-4B5E-BB19-AB2DE367D5BC}">
      <dgm:prSet phldrT="[Текст]"/>
      <dgm:spPr/>
      <dgm:t>
        <a:bodyPr/>
        <a:lstStyle/>
        <a:p>
          <a:r>
            <a:rPr lang="ru-RU" b="1" u="sng" dirty="0" smtClean="0"/>
            <a:t>Монархия</a:t>
          </a:r>
          <a:r>
            <a:rPr lang="ru-RU" b="1" dirty="0" smtClean="0"/>
            <a:t> </a:t>
          </a:r>
          <a:r>
            <a:rPr lang="ru-RU" dirty="0" smtClean="0"/>
            <a:t>(греч. – единовластие) – государство, в котором верховная власть сосредоточена в руках единоличного главы государства и передается по наследству</a:t>
          </a:r>
          <a:endParaRPr lang="ru-RU" dirty="0"/>
        </a:p>
      </dgm:t>
    </dgm:pt>
    <dgm:pt modelId="{E0C615F7-3EB8-44BB-B306-44AA25B5AAD8}" type="parTrans" cxnId="{FCF21DB0-2DB0-419C-B37E-392A92A715AD}">
      <dgm:prSet/>
      <dgm:spPr/>
      <dgm:t>
        <a:bodyPr/>
        <a:lstStyle/>
        <a:p>
          <a:endParaRPr lang="ru-RU"/>
        </a:p>
      </dgm:t>
    </dgm:pt>
    <dgm:pt modelId="{DB6298FC-B8A9-4CDF-80DC-D3DD152D4CE7}" type="sibTrans" cxnId="{FCF21DB0-2DB0-419C-B37E-392A92A715AD}">
      <dgm:prSet/>
      <dgm:spPr/>
      <dgm:t>
        <a:bodyPr/>
        <a:lstStyle/>
        <a:p>
          <a:endParaRPr lang="ru-RU"/>
        </a:p>
      </dgm:t>
    </dgm:pt>
    <dgm:pt modelId="{B22BA1F5-376E-4610-AAB7-115EE2A7F063}">
      <dgm:prSet phldrT="[Текст]" phldr="1"/>
      <dgm:spPr/>
      <dgm:t>
        <a:bodyPr/>
        <a:lstStyle/>
        <a:p>
          <a:endParaRPr lang="ru-RU"/>
        </a:p>
      </dgm:t>
    </dgm:pt>
    <dgm:pt modelId="{CD5E30E8-6C73-4067-AE06-4572B1C3790F}" type="parTrans" cxnId="{6BB15F57-F3EF-4EA0-8544-A463A327D0C7}">
      <dgm:prSet/>
      <dgm:spPr/>
      <dgm:t>
        <a:bodyPr/>
        <a:lstStyle/>
        <a:p>
          <a:endParaRPr lang="ru-RU"/>
        </a:p>
      </dgm:t>
    </dgm:pt>
    <dgm:pt modelId="{94F06E07-1AB0-4594-B844-5EE3BB31AC10}" type="sibTrans" cxnId="{6BB15F57-F3EF-4EA0-8544-A463A327D0C7}">
      <dgm:prSet/>
      <dgm:spPr/>
      <dgm:t>
        <a:bodyPr/>
        <a:lstStyle/>
        <a:p>
          <a:endParaRPr lang="ru-RU"/>
        </a:p>
      </dgm:t>
    </dgm:pt>
    <dgm:pt modelId="{29A95DBB-B67C-4E07-9AC6-C5E9C83CBFFF}">
      <dgm:prSet phldrT="[Текст]"/>
      <dgm:spPr/>
      <dgm:t>
        <a:bodyPr/>
        <a:lstStyle/>
        <a:p>
          <a:pPr algn="ctr"/>
          <a:r>
            <a:rPr lang="ru-RU" dirty="0" smtClean="0"/>
            <a:t>Признаки монархии:</a:t>
          </a:r>
          <a:endParaRPr lang="ru-RU" dirty="0"/>
        </a:p>
      </dgm:t>
    </dgm:pt>
    <dgm:pt modelId="{35B535EA-A9A8-4B1C-8C1D-400498CCA565}" type="parTrans" cxnId="{9B43D253-7822-4571-A175-F1D8334FC033}">
      <dgm:prSet/>
      <dgm:spPr/>
      <dgm:t>
        <a:bodyPr/>
        <a:lstStyle/>
        <a:p>
          <a:endParaRPr lang="ru-RU"/>
        </a:p>
      </dgm:t>
    </dgm:pt>
    <dgm:pt modelId="{A7585C7B-BEDF-48F3-B816-658F80813019}" type="sibTrans" cxnId="{9B43D253-7822-4571-A175-F1D8334FC033}">
      <dgm:prSet/>
      <dgm:spPr/>
      <dgm:t>
        <a:bodyPr/>
        <a:lstStyle/>
        <a:p>
          <a:endParaRPr lang="ru-RU"/>
        </a:p>
      </dgm:t>
    </dgm:pt>
    <dgm:pt modelId="{87DBFB6C-74F3-498B-A068-E923A253C434}">
      <dgm:prSet phldrT="[Текст]"/>
      <dgm:spPr/>
      <dgm:t>
        <a:bodyPr/>
        <a:lstStyle/>
        <a:p>
          <a:r>
            <a:rPr lang="ru-RU" dirty="0" smtClean="0"/>
            <a:t>Суверенитет исходит от монарха</a:t>
          </a:r>
          <a:endParaRPr lang="ru-RU" dirty="0"/>
        </a:p>
      </dgm:t>
    </dgm:pt>
    <dgm:pt modelId="{93340E18-0D4C-4438-BF14-E3ECCF4B692D}" type="parTrans" cxnId="{2C186FEF-AF1E-492A-BB7A-9B1D36F8CC02}">
      <dgm:prSet/>
      <dgm:spPr/>
      <dgm:t>
        <a:bodyPr/>
        <a:lstStyle/>
        <a:p>
          <a:endParaRPr lang="ru-RU"/>
        </a:p>
      </dgm:t>
    </dgm:pt>
    <dgm:pt modelId="{AA833288-2017-4EBC-8930-9B8CE650784A}" type="sibTrans" cxnId="{2C186FEF-AF1E-492A-BB7A-9B1D36F8CC02}">
      <dgm:prSet/>
      <dgm:spPr/>
      <dgm:t>
        <a:bodyPr/>
        <a:lstStyle/>
        <a:p>
          <a:endParaRPr lang="ru-RU"/>
        </a:p>
      </dgm:t>
    </dgm:pt>
    <dgm:pt modelId="{3B194695-515A-4E60-937F-276124652B94}">
      <dgm:prSet phldrT="[Текст]"/>
      <dgm:spPr/>
      <dgm:t>
        <a:bodyPr/>
        <a:lstStyle/>
        <a:p>
          <a:r>
            <a:rPr lang="ru-RU" dirty="0" smtClean="0"/>
            <a:t>Монарх – глава государства</a:t>
          </a:r>
          <a:endParaRPr lang="ru-RU" dirty="0"/>
        </a:p>
      </dgm:t>
    </dgm:pt>
    <dgm:pt modelId="{6EBC03E7-DDB4-4A04-8251-03368BF66261}" type="parTrans" cxnId="{C2CF9EA5-0382-46A7-AA82-DE040D13D8F8}">
      <dgm:prSet/>
      <dgm:spPr/>
      <dgm:t>
        <a:bodyPr/>
        <a:lstStyle/>
        <a:p>
          <a:endParaRPr lang="ru-RU"/>
        </a:p>
      </dgm:t>
    </dgm:pt>
    <dgm:pt modelId="{C3C0DC7A-B2E8-4529-A2EF-037C2D60FEE1}" type="sibTrans" cxnId="{C2CF9EA5-0382-46A7-AA82-DE040D13D8F8}">
      <dgm:prSet/>
      <dgm:spPr/>
      <dgm:t>
        <a:bodyPr/>
        <a:lstStyle/>
        <a:p>
          <a:endParaRPr lang="ru-RU"/>
        </a:p>
      </dgm:t>
    </dgm:pt>
    <dgm:pt modelId="{63A8ACB4-C254-4E7D-94B1-0329B10AC625}">
      <dgm:prSet phldrT="[Текст]"/>
      <dgm:spPr/>
      <dgm:t>
        <a:bodyPr/>
        <a:lstStyle/>
        <a:p>
          <a:r>
            <a:rPr lang="ru-RU" dirty="0" smtClean="0"/>
            <a:t>Срок полномочий монарха неограничен</a:t>
          </a:r>
          <a:endParaRPr lang="ru-RU" dirty="0"/>
        </a:p>
      </dgm:t>
    </dgm:pt>
    <dgm:pt modelId="{972224E4-889E-4EE6-ABB1-CA959EE56CFC}" type="parTrans" cxnId="{01473ECA-5A82-4532-9C72-1C15177D24F6}">
      <dgm:prSet/>
      <dgm:spPr/>
      <dgm:t>
        <a:bodyPr/>
        <a:lstStyle/>
        <a:p>
          <a:endParaRPr lang="ru-RU"/>
        </a:p>
      </dgm:t>
    </dgm:pt>
    <dgm:pt modelId="{425AA433-DCA2-4171-8B22-0C59564F79EB}" type="sibTrans" cxnId="{01473ECA-5A82-4532-9C72-1C15177D24F6}">
      <dgm:prSet/>
      <dgm:spPr/>
      <dgm:t>
        <a:bodyPr/>
        <a:lstStyle/>
        <a:p>
          <a:endParaRPr lang="ru-RU"/>
        </a:p>
      </dgm:t>
    </dgm:pt>
    <dgm:pt modelId="{61F9EEE9-22F8-4EEF-91D8-8220C74F5491}">
      <dgm:prSet phldrT="[Текст]"/>
      <dgm:spPr/>
      <dgm:t>
        <a:bodyPr/>
        <a:lstStyle/>
        <a:p>
          <a:r>
            <a:rPr lang="ru-RU" dirty="0" smtClean="0"/>
            <a:t>Монарх не несет юридической ответственности за свои деяния</a:t>
          </a:r>
          <a:endParaRPr lang="ru-RU" dirty="0"/>
        </a:p>
      </dgm:t>
    </dgm:pt>
    <dgm:pt modelId="{DC659D5C-5EDB-48A0-B6D0-F036D8DA9D5D}" type="parTrans" cxnId="{654EC296-E616-4FBA-9AD2-637FFA5E9450}">
      <dgm:prSet/>
      <dgm:spPr/>
      <dgm:t>
        <a:bodyPr/>
        <a:lstStyle/>
        <a:p>
          <a:endParaRPr lang="ru-RU"/>
        </a:p>
      </dgm:t>
    </dgm:pt>
    <dgm:pt modelId="{300E4399-55B9-4CA7-9831-FD019AAA9CEC}" type="sibTrans" cxnId="{654EC296-E616-4FBA-9AD2-637FFA5E9450}">
      <dgm:prSet/>
      <dgm:spPr/>
      <dgm:t>
        <a:bodyPr/>
        <a:lstStyle/>
        <a:p>
          <a:endParaRPr lang="ru-RU"/>
        </a:p>
      </dgm:t>
    </dgm:pt>
    <dgm:pt modelId="{839C67B8-BCD3-4963-865B-37757ACA5A44}" type="pres">
      <dgm:prSet presAssocID="{36A3B3C1-2C57-4C7B-87AF-748167BBDD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65E85-3EE0-4362-9917-5832325093D5}" type="pres">
      <dgm:prSet presAssocID="{6FA08BA3-F4EF-4B5E-BB19-AB2DE367D5BC}" presName="parentText" presStyleLbl="node1" presStyleIdx="0" presStyleCnt="2" custScaleY="135773" custLinFactNeighborX="-507" custLinFactNeighborY="-419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71BC6-3653-419A-9852-0C3EA8B3C445}" type="pres">
      <dgm:prSet presAssocID="{6FA08BA3-F4EF-4B5E-BB19-AB2DE367D5B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4705B-1BB6-4D01-A6E8-4D32D4A0F724}" type="pres">
      <dgm:prSet presAssocID="{29A95DBB-B67C-4E07-9AC6-C5E9C83CBFFF}" presName="parentText" presStyleLbl="node1" presStyleIdx="1" presStyleCnt="2" custScaleY="57691" custLinFactNeighborX="370" custLinFactNeighborY="-215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A3F1A-0F93-4DF7-957C-8DEDE10DCA6F}" type="pres">
      <dgm:prSet presAssocID="{29A95DBB-B67C-4E07-9AC6-C5E9C83CBFF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C9CBC0-B237-4F4D-B366-A94A031012EE}" type="presOf" srcId="{63A8ACB4-C254-4E7D-94B1-0329B10AC625}" destId="{9C8A3F1A-0F93-4DF7-957C-8DEDE10DCA6F}" srcOrd="0" destOrd="2" presId="urn:microsoft.com/office/officeart/2005/8/layout/vList2"/>
    <dgm:cxn modelId="{6BB15F57-F3EF-4EA0-8544-A463A327D0C7}" srcId="{6FA08BA3-F4EF-4B5E-BB19-AB2DE367D5BC}" destId="{B22BA1F5-376E-4610-AAB7-115EE2A7F063}" srcOrd="0" destOrd="0" parTransId="{CD5E30E8-6C73-4067-AE06-4572B1C3790F}" sibTransId="{94F06E07-1AB0-4594-B844-5EE3BB31AC10}"/>
    <dgm:cxn modelId="{933BCC43-A3CE-46F2-A49B-220D77C25ED4}" type="presOf" srcId="{29A95DBB-B67C-4E07-9AC6-C5E9C83CBFFF}" destId="{C494705B-1BB6-4D01-A6E8-4D32D4A0F724}" srcOrd="0" destOrd="0" presId="urn:microsoft.com/office/officeart/2005/8/layout/vList2"/>
    <dgm:cxn modelId="{D2940724-0186-463C-8295-DD0C5CE1C408}" type="presOf" srcId="{36A3B3C1-2C57-4C7B-87AF-748167BBDDBB}" destId="{839C67B8-BCD3-4963-865B-37757ACA5A44}" srcOrd="0" destOrd="0" presId="urn:microsoft.com/office/officeart/2005/8/layout/vList2"/>
    <dgm:cxn modelId="{01473ECA-5A82-4532-9C72-1C15177D24F6}" srcId="{29A95DBB-B67C-4E07-9AC6-C5E9C83CBFFF}" destId="{63A8ACB4-C254-4E7D-94B1-0329B10AC625}" srcOrd="2" destOrd="0" parTransId="{972224E4-889E-4EE6-ABB1-CA959EE56CFC}" sibTransId="{425AA433-DCA2-4171-8B22-0C59564F79EB}"/>
    <dgm:cxn modelId="{61FD2672-8AC0-4396-83FB-912C940A7480}" type="presOf" srcId="{3B194695-515A-4E60-937F-276124652B94}" destId="{9C8A3F1A-0F93-4DF7-957C-8DEDE10DCA6F}" srcOrd="0" destOrd="1" presId="urn:microsoft.com/office/officeart/2005/8/layout/vList2"/>
    <dgm:cxn modelId="{FCF21DB0-2DB0-419C-B37E-392A92A715AD}" srcId="{36A3B3C1-2C57-4C7B-87AF-748167BBDDBB}" destId="{6FA08BA3-F4EF-4B5E-BB19-AB2DE367D5BC}" srcOrd="0" destOrd="0" parTransId="{E0C615F7-3EB8-44BB-B306-44AA25B5AAD8}" sibTransId="{DB6298FC-B8A9-4CDF-80DC-D3DD152D4CE7}"/>
    <dgm:cxn modelId="{2C186FEF-AF1E-492A-BB7A-9B1D36F8CC02}" srcId="{29A95DBB-B67C-4E07-9AC6-C5E9C83CBFFF}" destId="{87DBFB6C-74F3-498B-A068-E923A253C434}" srcOrd="0" destOrd="0" parTransId="{93340E18-0D4C-4438-BF14-E3ECCF4B692D}" sibTransId="{AA833288-2017-4EBC-8930-9B8CE650784A}"/>
    <dgm:cxn modelId="{BA9EC598-845F-4158-BA06-7A6A41F33636}" type="presOf" srcId="{87DBFB6C-74F3-498B-A068-E923A253C434}" destId="{9C8A3F1A-0F93-4DF7-957C-8DEDE10DCA6F}" srcOrd="0" destOrd="0" presId="urn:microsoft.com/office/officeart/2005/8/layout/vList2"/>
    <dgm:cxn modelId="{9B43D253-7822-4571-A175-F1D8334FC033}" srcId="{36A3B3C1-2C57-4C7B-87AF-748167BBDDBB}" destId="{29A95DBB-B67C-4E07-9AC6-C5E9C83CBFFF}" srcOrd="1" destOrd="0" parTransId="{35B535EA-A9A8-4B1C-8C1D-400498CCA565}" sibTransId="{A7585C7B-BEDF-48F3-B816-658F80813019}"/>
    <dgm:cxn modelId="{72AF762C-5F64-4507-9424-273A25B17B1C}" type="presOf" srcId="{6FA08BA3-F4EF-4B5E-BB19-AB2DE367D5BC}" destId="{D0365E85-3EE0-4362-9917-5832325093D5}" srcOrd="0" destOrd="0" presId="urn:microsoft.com/office/officeart/2005/8/layout/vList2"/>
    <dgm:cxn modelId="{C2CF9EA5-0382-46A7-AA82-DE040D13D8F8}" srcId="{29A95DBB-B67C-4E07-9AC6-C5E9C83CBFFF}" destId="{3B194695-515A-4E60-937F-276124652B94}" srcOrd="1" destOrd="0" parTransId="{6EBC03E7-DDB4-4A04-8251-03368BF66261}" sibTransId="{C3C0DC7A-B2E8-4529-A2EF-037C2D60FEE1}"/>
    <dgm:cxn modelId="{4FB73B06-A342-4598-9678-42607C5F7EE0}" type="presOf" srcId="{B22BA1F5-376E-4610-AAB7-115EE2A7F063}" destId="{5F571BC6-3653-419A-9852-0C3EA8B3C445}" srcOrd="0" destOrd="0" presId="urn:microsoft.com/office/officeart/2005/8/layout/vList2"/>
    <dgm:cxn modelId="{3403D303-B753-4B61-8033-613F7EEA929B}" type="presOf" srcId="{61F9EEE9-22F8-4EEF-91D8-8220C74F5491}" destId="{9C8A3F1A-0F93-4DF7-957C-8DEDE10DCA6F}" srcOrd="0" destOrd="3" presId="urn:microsoft.com/office/officeart/2005/8/layout/vList2"/>
    <dgm:cxn modelId="{654EC296-E616-4FBA-9AD2-637FFA5E9450}" srcId="{29A95DBB-B67C-4E07-9AC6-C5E9C83CBFFF}" destId="{61F9EEE9-22F8-4EEF-91D8-8220C74F5491}" srcOrd="3" destOrd="0" parTransId="{DC659D5C-5EDB-48A0-B6D0-F036D8DA9D5D}" sibTransId="{300E4399-55B9-4CA7-9831-FD019AAA9CEC}"/>
    <dgm:cxn modelId="{6716C8CF-5B45-4BB5-BA9B-F80B03B5BC14}" type="presParOf" srcId="{839C67B8-BCD3-4963-865B-37757ACA5A44}" destId="{D0365E85-3EE0-4362-9917-5832325093D5}" srcOrd="0" destOrd="0" presId="urn:microsoft.com/office/officeart/2005/8/layout/vList2"/>
    <dgm:cxn modelId="{FABBD98A-B6F0-40A0-923C-4C9E53AB52FB}" type="presParOf" srcId="{839C67B8-BCD3-4963-865B-37757ACA5A44}" destId="{5F571BC6-3653-419A-9852-0C3EA8B3C445}" srcOrd="1" destOrd="0" presId="urn:microsoft.com/office/officeart/2005/8/layout/vList2"/>
    <dgm:cxn modelId="{12761A89-5523-4223-BD1B-C20EB64F971F}" type="presParOf" srcId="{839C67B8-BCD3-4963-865B-37757ACA5A44}" destId="{C494705B-1BB6-4D01-A6E8-4D32D4A0F724}" srcOrd="2" destOrd="0" presId="urn:microsoft.com/office/officeart/2005/8/layout/vList2"/>
    <dgm:cxn modelId="{010C1B6A-1D0A-4466-B51D-E72500EC735F}" type="presParOf" srcId="{839C67B8-BCD3-4963-865B-37757ACA5A44}" destId="{9C8A3F1A-0F93-4DF7-957C-8DEDE10DCA6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4F4D7-09B7-4699-8614-B58DCBA590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C622EBF-2027-4487-A6A0-1A9EF5E8F97B}">
      <dgm:prSet phldrT="[Текст]"/>
      <dgm:spPr/>
      <dgm:t>
        <a:bodyPr/>
        <a:lstStyle/>
        <a:p>
          <a:r>
            <a:rPr lang="ru-RU" dirty="0" smtClean="0"/>
            <a:t>Форма правления</a:t>
          </a:r>
          <a:endParaRPr lang="ru-RU" dirty="0"/>
        </a:p>
      </dgm:t>
    </dgm:pt>
    <dgm:pt modelId="{C280ED9D-D4F7-46FC-99BC-39C031231E48}" type="parTrans" cxnId="{12A4FE10-3BBB-4E16-9B15-3D886FFA648E}">
      <dgm:prSet/>
      <dgm:spPr/>
      <dgm:t>
        <a:bodyPr/>
        <a:lstStyle/>
        <a:p>
          <a:endParaRPr lang="ru-RU"/>
        </a:p>
      </dgm:t>
    </dgm:pt>
    <dgm:pt modelId="{54C5A7F5-C817-4548-87EF-0C84204A5009}" type="sibTrans" cxnId="{12A4FE10-3BBB-4E16-9B15-3D886FFA648E}">
      <dgm:prSet/>
      <dgm:spPr/>
      <dgm:t>
        <a:bodyPr/>
        <a:lstStyle/>
        <a:p>
          <a:endParaRPr lang="ru-RU"/>
        </a:p>
      </dgm:t>
    </dgm:pt>
    <dgm:pt modelId="{7457DC4F-612B-4D75-93F9-1C923C75F88A}">
      <dgm:prSet phldrT="[Текст]"/>
      <dgm:spPr/>
      <dgm:t>
        <a:bodyPr/>
        <a:lstStyle/>
        <a:p>
          <a:r>
            <a:rPr lang="ru-RU" dirty="0" smtClean="0"/>
            <a:t>Монархия</a:t>
          </a:r>
          <a:endParaRPr lang="ru-RU" dirty="0"/>
        </a:p>
      </dgm:t>
    </dgm:pt>
    <dgm:pt modelId="{AD9067D6-BA92-4808-9CF4-B4C490AFC68C}" type="parTrans" cxnId="{0A21D38D-EE29-4191-80CF-FE891BB52A42}">
      <dgm:prSet/>
      <dgm:spPr/>
      <dgm:t>
        <a:bodyPr/>
        <a:lstStyle/>
        <a:p>
          <a:endParaRPr lang="ru-RU"/>
        </a:p>
      </dgm:t>
    </dgm:pt>
    <dgm:pt modelId="{ED3A4CB0-2FB8-4A3D-A0FE-ADADE1D8B534}" type="sibTrans" cxnId="{0A21D38D-EE29-4191-80CF-FE891BB52A42}">
      <dgm:prSet/>
      <dgm:spPr/>
      <dgm:t>
        <a:bodyPr/>
        <a:lstStyle/>
        <a:p>
          <a:endParaRPr lang="ru-RU"/>
        </a:p>
      </dgm:t>
    </dgm:pt>
    <dgm:pt modelId="{4A68DA9E-64A5-4790-AA94-1ED8D919CF90}">
      <dgm:prSet phldrT="[Текст]"/>
      <dgm:spPr/>
      <dgm:t>
        <a:bodyPr/>
        <a:lstStyle/>
        <a:p>
          <a:r>
            <a:rPr lang="ru-RU" dirty="0" smtClean="0"/>
            <a:t>Неограниченная (абсолютная)</a:t>
          </a:r>
          <a:endParaRPr lang="ru-RU" dirty="0"/>
        </a:p>
      </dgm:t>
    </dgm:pt>
    <dgm:pt modelId="{631CC925-EA0D-40DB-8FDC-CF22A7E57FBE}" type="parTrans" cxnId="{0AF66FE4-2E59-44F8-96EB-A5C524ED79C2}">
      <dgm:prSet/>
      <dgm:spPr/>
      <dgm:t>
        <a:bodyPr/>
        <a:lstStyle/>
        <a:p>
          <a:endParaRPr lang="ru-RU"/>
        </a:p>
      </dgm:t>
    </dgm:pt>
    <dgm:pt modelId="{5EC22FEF-56B4-4FA4-A839-89D8347A53AB}" type="sibTrans" cxnId="{0AF66FE4-2E59-44F8-96EB-A5C524ED79C2}">
      <dgm:prSet/>
      <dgm:spPr/>
      <dgm:t>
        <a:bodyPr/>
        <a:lstStyle/>
        <a:p>
          <a:endParaRPr lang="ru-RU"/>
        </a:p>
      </dgm:t>
    </dgm:pt>
    <dgm:pt modelId="{FECEB899-799B-480F-AE3E-3C8157832D0E}">
      <dgm:prSet phldrT="[Текст]"/>
      <dgm:spPr/>
      <dgm:t>
        <a:bodyPr/>
        <a:lstStyle/>
        <a:p>
          <a:r>
            <a:rPr lang="ru-RU" dirty="0" smtClean="0"/>
            <a:t>Ограниченная (конституционная)</a:t>
          </a:r>
          <a:endParaRPr lang="ru-RU" dirty="0"/>
        </a:p>
      </dgm:t>
    </dgm:pt>
    <dgm:pt modelId="{FDAD1172-EB6D-40D9-85F2-0390B5710E35}" type="parTrans" cxnId="{E95F7FAE-3FF3-441C-961C-E400452785B9}">
      <dgm:prSet/>
      <dgm:spPr/>
      <dgm:t>
        <a:bodyPr/>
        <a:lstStyle/>
        <a:p>
          <a:endParaRPr lang="ru-RU"/>
        </a:p>
      </dgm:t>
    </dgm:pt>
    <dgm:pt modelId="{F108988B-2A27-4974-B326-30C612A906AE}" type="sibTrans" cxnId="{E95F7FAE-3FF3-441C-961C-E400452785B9}">
      <dgm:prSet/>
      <dgm:spPr/>
      <dgm:t>
        <a:bodyPr/>
        <a:lstStyle/>
        <a:p>
          <a:endParaRPr lang="ru-RU"/>
        </a:p>
      </dgm:t>
    </dgm:pt>
    <dgm:pt modelId="{485607BD-FD5F-4CCD-8CD1-8DD86E411DA0}">
      <dgm:prSet phldrT="[Текст]"/>
      <dgm:spPr/>
      <dgm:t>
        <a:bodyPr/>
        <a:lstStyle/>
        <a:p>
          <a:r>
            <a:rPr lang="ru-RU" dirty="0" smtClean="0"/>
            <a:t>Республика</a:t>
          </a:r>
          <a:endParaRPr lang="ru-RU" dirty="0"/>
        </a:p>
      </dgm:t>
    </dgm:pt>
    <dgm:pt modelId="{281E9A2B-B3CB-4BAB-8409-C0C32AB65360}" type="parTrans" cxnId="{333F25F7-2E22-45B3-ACE0-79DF4D9F156F}">
      <dgm:prSet/>
      <dgm:spPr/>
      <dgm:t>
        <a:bodyPr/>
        <a:lstStyle/>
        <a:p>
          <a:endParaRPr lang="ru-RU"/>
        </a:p>
      </dgm:t>
    </dgm:pt>
    <dgm:pt modelId="{C1D8E990-EF01-41A0-93AE-9DD7516CCA94}" type="sibTrans" cxnId="{333F25F7-2E22-45B3-ACE0-79DF4D9F156F}">
      <dgm:prSet/>
      <dgm:spPr/>
      <dgm:t>
        <a:bodyPr/>
        <a:lstStyle/>
        <a:p>
          <a:endParaRPr lang="ru-RU"/>
        </a:p>
      </dgm:t>
    </dgm:pt>
    <dgm:pt modelId="{9294A3E4-52B4-44BE-AC4A-F1BC0403A7B0}">
      <dgm:prSet phldrT="[Текст]"/>
      <dgm:spPr/>
      <dgm:t>
        <a:bodyPr/>
        <a:lstStyle/>
        <a:p>
          <a:r>
            <a:rPr lang="ru-RU" dirty="0" smtClean="0"/>
            <a:t>Парламентская</a:t>
          </a:r>
          <a:endParaRPr lang="ru-RU" dirty="0"/>
        </a:p>
      </dgm:t>
    </dgm:pt>
    <dgm:pt modelId="{2B45E819-0895-467A-8220-E23A61B1E8BF}" type="parTrans" cxnId="{7E6B1722-6373-4775-9136-2C3E966936FE}">
      <dgm:prSet/>
      <dgm:spPr/>
      <dgm:t>
        <a:bodyPr/>
        <a:lstStyle/>
        <a:p>
          <a:endParaRPr lang="ru-RU"/>
        </a:p>
      </dgm:t>
    </dgm:pt>
    <dgm:pt modelId="{B19100DF-0925-4DBB-B609-E2F11D7F5E8B}" type="sibTrans" cxnId="{7E6B1722-6373-4775-9136-2C3E966936FE}">
      <dgm:prSet/>
      <dgm:spPr/>
      <dgm:t>
        <a:bodyPr/>
        <a:lstStyle/>
        <a:p>
          <a:endParaRPr lang="ru-RU"/>
        </a:p>
      </dgm:t>
    </dgm:pt>
    <dgm:pt modelId="{7F6DC49A-3471-4FB8-A024-2936AD84DF6E}">
      <dgm:prSet phldrT="[Текст]"/>
      <dgm:spPr/>
      <dgm:t>
        <a:bodyPr/>
        <a:lstStyle/>
        <a:p>
          <a:r>
            <a:rPr lang="ru-RU" dirty="0" smtClean="0"/>
            <a:t>Президентская</a:t>
          </a:r>
          <a:endParaRPr lang="ru-RU" dirty="0"/>
        </a:p>
      </dgm:t>
    </dgm:pt>
    <dgm:pt modelId="{96E6C737-DDD0-453D-839F-FDD7F0636922}" type="parTrans" cxnId="{60282614-3A3F-4844-989B-5CBAF64F509E}">
      <dgm:prSet/>
      <dgm:spPr/>
      <dgm:t>
        <a:bodyPr/>
        <a:lstStyle/>
        <a:p>
          <a:endParaRPr lang="ru-RU"/>
        </a:p>
      </dgm:t>
    </dgm:pt>
    <dgm:pt modelId="{3587909E-FF0D-4BFB-BDF5-A8F412D2B6A7}" type="sibTrans" cxnId="{60282614-3A3F-4844-989B-5CBAF64F509E}">
      <dgm:prSet/>
      <dgm:spPr/>
      <dgm:t>
        <a:bodyPr/>
        <a:lstStyle/>
        <a:p>
          <a:endParaRPr lang="ru-RU"/>
        </a:p>
      </dgm:t>
    </dgm:pt>
    <dgm:pt modelId="{EE4BCBAF-8562-4B65-BA5A-D5AC952AC25A}">
      <dgm:prSet phldrT="[Текст]"/>
      <dgm:spPr/>
      <dgm:t>
        <a:bodyPr/>
        <a:lstStyle/>
        <a:p>
          <a:r>
            <a:rPr lang="ru-RU" dirty="0" smtClean="0"/>
            <a:t>Смешанная</a:t>
          </a:r>
          <a:endParaRPr lang="ru-RU" dirty="0"/>
        </a:p>
      </dgm:t>
    </dgm:pt>
    <dgm:pt modelId="{8CABB35A-B0FA-44EE-83D4-5FA704919CE3}" type="parTrans" cxnId="{C157A2EF-47E5-463C-A2A5-C7C6A156AAA9}">
      <dgm:prSet/>
      <dgm:spPr/>
      <dgm:t>
        <a:bodyPr/>
        <a:lstStyle/>
        <a:p>
          <a:endParaRPr lang="ru-RU"/>
        </a:p>
      </dgm:t>
    </dgm:pt>
    <dgm:pt modelId="{2D960E55-0880-433A-88C7-2694B8D15058}" type="sibTrans" cxnId="{C157A2EF-47E5-463C-A2A5-C7C6A156AAA9}">
      <dgm:prSet/>
      <dgm:spPr/>
      <dgm:t>
        <a:bodyPr/>
        <a:lstStyle/>
        <a:p>
          <a:endParaRPr lang="ru-RU"/>
        </a:p>
      </dgm:t>
    </dgm:pt>
    <dgm:pt modelId="{D232C6FD-1B77-4290-84A4-A97A655A3E6A}">
      <dgm:prSet/>
      <dgm:spPr/>
      <dgm:t>
        <a:bodyPr/>
        <a:lstStyle/>
        <a:p>
          <a:r>
            <a:rPr lang="ru-RU" dirty="0" smtClean="0"/>
            <a:t>Парламентская</a:t>
          </a:r>
          <a:endParaRPr lang="ru-RU" dirty="0"/>
        </a:p>
      </dgm:t>
    </dgm:pt>
    <dgm:pt modelId="{E7EEA075-327D-44EA-BE78-AC32125ABDAF}" type="parTrans" cxnId="{CF435DEB-4BA1-4484-91D9-158588817856}">
      <dgm:prSet/>
      <dgm:spPr/>
      <dgm:t>
        <a:bodyPr/>
        <a:lstStyle/>
        <a:p>
          <a:endParaRPr lang="ru-RU"/>
        </a:p>
      </dgm:t>
    </dgm:pt>
    <dgm:pt modelId="{9F59304E-BB15-419B-8A27-6B5384B5FA09}" type="sibTrans" cxnId="{CF435DEB-4BA1-4484-91D9-158588817856}">
      <dgm:prSet/>
      <dgm:spPr/>
      <dgm:t>
        <a:bodyPr/>
        <a:lstStyle/>
        <a:p>
          <a:endParaRPr lang="ru-RU"/>
        </a:p>
      </dgm:t>
    </dgm:pt>
    <dgm:pt modelId="{59E3D35C-0CA1-4A6B-B1D7-B931ACA4AD70}">
      <dgm:prSet/>
      <dgm:spPr/>
      <dgm:t>
        <a:bodyPr/>
        <a:lstStyle/>
        <a:p>
          <a:r>
            <a:rPr lang="ru-RU" dirty="0" smtClean="0"/>
            <a:t>Дуалистическая</a:t>
          </a:r>
          <a:endParaRPr lang="ru-RU" dirty="0"/>
        </a:p>
      </dgm:t>
    </dgm:pt>
    <dgm:pt modelId="{BC6227D9-CF00-4315-9CB7-DB48FB2B8D8B}" type="parTrans" cxnId="{B09C0305-B287-4EC5-8C5A-B36F05FE1B22}">
      <dgm:prSet/>
      <dgm:spPr/>
      <dgm:t>
        <a:bodyPr/>
        <a:lstStyle/>
        <a:p>
          <a:endParaRPr lang="ru-RU"/>
        </a:p>
      </dgm:t>
    </dgm:pt>
    <dgm:pt modelId="{21CBCC56-26E2-4EE3-9141-C42476DEDC66}" type="sibTrans" cxnId="{B09C0305-B287-4EC5-8C5A-B36F05FE1B22}">
      <dgm:prSet/>
      <dgm:spPr/>
      <dgm:t>
        <a:bodyPr/>
        <a:lstStyle/>
        <a:p>
          <a:endParaRPr lang="ru-RU"/>
        </a:p>
      </dgm:t>
    </dgm:pt>
    <dgm:pt modelId="{FF5C15D3-F897-41EB-A9B2-A0CA4C77997C}" type="pres">
      <dgm:prSet presAssocID="{4CC4F4D7-09B7-4699-8614-B58DCBA590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43A0F3-188B-4618-8EFE-214A4118B0AB}" type="pres">
      <dgm:prSet presAssocID="{5C622EBF-2027-4487-A6A0-1A9EF5E8F97B}" presName="hierRoot1" presStyleCnt="0"/>
      <dgm:spPr/>
      <dgm:t>
        <a:bodyPr/>
        <a:lstStyle/>
        <a:p>
          <a:endParaRPr lang="ru-RU"/>
        </a:p>
      </dgm:t>
    </dgm:pt>
    <dgm:pt modelId="{C222E58E-A881-4D39-A065-60F6C27EFE77}" type="pres">
      <dgm:prSet presAssocID="{5C622EBF-2027-4487-A6A0-1A9EF5E8F97B}" presName="composite" presStyleCnt="0"/>
      <dgm:spPr/>
      <dgm:t>
        <a:bodyPr/>
        <a:lstStyle/>
        <a:p>
          <a:endParaRPr lang="ru-RU"/>
        </a:p>
      </dgm:t>
    </dgm:pt>
    <dgm:pt modelId="{5E048037-9325-4306-96E5-5CA356038BFA}" type="pres">
      <dgm:prSet presAssocID="{5C622EBF-2027-4487-A6A0-1A9EF5E8F97B}" presName="background" presStyleLbl="node0" presStyleIdx="0" presStyleCnt="1"/>
      <dgm:spPr/>
      <dgm:t>
        <a:bodyPr/>
        <a:lstStyle/>
        <a:p>
          <a:endParaRPr lang="ru-RU"/>
        </a:p>
      </dgm:t>
    </dgm:pt>
    <dgm:pt modelId="{78B4C0AE-D43A-4A83-B5E5-58F799663AD5}" type="pres">
      <dgm:prSet presAssocID="{5C622EBF-2027-4487-A6A0-1A9EF5E8F97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858CA9-84A8-4464-A035-CB968492B936}" type="pres">
      <dgm:prSet presAssocID="{5C622EBF-2027-4487-A6A0-1A9EF5E8F97B}" presName="hierChild2" presStyleCnt="0"/>
      <dgm:spPr/>
      <dgm:t>
        <a:bodyPr/>
        <a:lstStyle/>
        <a:p>
          <a:endParaRPr lang="ru-RU"/>
        </a:p>
      </dgm:t>
    </dgm:pt>
    <dgm:pt modelId="{9A4F6B1A-A7B5-4F81-B9F1-C4F331F952A3}" type="pres">
      <dgm:prSet presAssocID="{AD9067D6-BA92-4808-9CF4-B4C490AFC68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760C7FC-3598-45D2-8327-CFCC0604C3C2}" type="pres">
      <dgm:prSet presAssocID="{7457DC4F-612B-4D75-93F9-1C923C75F88A}" presName="hierRoot2" presStyleCnt="0"/>
      <dgm:spPr/>
      <dgm:t>
        <a:bodyPr/>
        <a:lstStyle/>
        <a:p>
          <a:endParaRPr lang="ru-RU"/>
        </a:p>
      </dgm:t>
    </dgm:pt>
    <dgm:pt modelId="{2330E38B-A020-44E7-ACB1-9C3DD33E8B0B}" type="pres">
      <dgm:prSet presAssocID="{7457DC4F-612B-4D75-93F9-1C923C75F88A}" presName="composite2" presStyleCnt="0"/>
      <dgm:spPr/>
      <dgm:t>
        <a:bodyPr/>
        <a:lstStyle/>
        <a:p>
          <a:endParaRPr lang="ru-RU"/>
        </a:p>
      </dgm:t>
    </dgm:pt>
    <dgm:pt modelId="{E63A10E4-40D7-4F0B-9983-1B728947AD43}" type="pres">
      <dgm:prSet presAssocID="{7457DC4F-612B-4D75-93F9-1C923C75F88A}" presName="background2" presStyleLbl="node2" presStyleIdx="0" presStyleCnt="2"/>
      <dgm:spPr/>
      <dgm:t>
        <a:bodyPr/>
        <a:lstStyle/>
        <a:p>
          <a:endParaRPr lang="ru-RU"/>
        </a:p>
      </dgm:t>
    </dgm:pt>
    <dgm:pt modelId="{F430CF88-399B-40B3-BD5B-655CE2200B6B}" type="pres">
      <dgm:prSet presAssocID="{7457DC4F-612B-4D75-93F9-1C923C75F88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24EDD8-28F4-4817-A744-0438EA601679}" type="pres">
      <dgm:prSet presAssocID="{7457DC4F-612B-4D75-93F9-1C923C75F88A}" presName="hierChild3" presStyleCnt="0"/>
      <dgm:spPr/>
      <dgm:t>
        <a:bodyPr/>
        <a:lstStyle/>
        <a:p>
          <a:endParaRPr lang="ru-RU"/>
        </a:p>
      </dgm:t>
    </dgm:pt>
    <dgm:pt modelId="{33E00B4C-4114-4A56-850B-15095F08E5EE}" type="pres">
      <dgm:prSet presAssocID="{631CC925-EA0D-40DB-8FDC-CF22A7E57FBE}" presName="Name17" presStyleLbl="parChTrans1D3" presStyleIdx="0" presStyleCnt="5"/>
      <dgm:spPr/>
      <dgm:t>
        <a:bodyPr/>
        <a:lstStyle/>
        <a:p>
          <a:endParaRPr lang="ru-RU"/>
        </a:p>
      </dgm:t>
    </dgm:pt>
    <dgm:pt modelId="{04DFEED7-CD76-4CC6-AF0B-6183E7EB39A5}" type="pres">
      <dgm:prSet presAssocID="{4A68DA9E-64A5-4790-AA94-1ED8D919CF90}" presName="hierRoot3" presStyleCnt="0"/>
      <dgm:spPr/>
      <dgm:t>
        <a:bodyPr/>
        <a:lstStyle/>
        <a:p>
          <a:endParaRPr lang="ru-RU"/>
        </a:p>
      </dgm:t>
    </dgm:pt>
    <dgm:pt modelId="{1F29AF4D-A667-4202-8EFA-4C4F4B8D6D23}" type="pres">
      <dgm:prSet presAssocID="{4A68DA9E-64A5-4790-AA94-1ED8D919CF90}" presName="composite3" presStyleCnt="0"/>
      <dgm:spPr/>
      <dgm:t>
        <a:bodyPr/>
        <a:lstStyle/>
        <a:p>
          <a:endParaRPr lang="ru-RU"/>
        </a:p>
      </dgm:t>
    </dgm:pt>
    <dgm:pt modelId="{30548787-6ABD-4406-83E3-8131FD99EBF0}" type="pres">
      <dgm:prSet presAssocID="{4A68DA9E-64A5-4790-AA94-1ED8D919CF90}" presName="background3" presStyleLbl="node3" presStyleIdx="0" presStyleCnt="5"/>
      <dgm:spPr/>
      <dgm:t>
        <a:bodyPr/>
        <a:lstStyle/>
        <a:p>
          <a:endParaRPr lang="ru-RU"/>
        </a:p>
      </dgm:t>
    </dgm:pt>
    <dgm:pt modelId="{AB6DF9FB-25EA-4866-8736-8E25C7B1CB26}" type="pres">
      <dgm:prSet presAssocID="{4A68DA9E-64A5-4790-AA94-1ED8D919CF90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BEB960-2370-4987-A040-A83A0AA8A2AC}" type="pres">
      <dgm:prSet presAssocID="{4A68DA9E-64A5-4790-AA94-1ED8D919CF90}" presName="hierChild4" presStyleCnt="0"/>
      <dgm:spPr/>
      <dgm:t>
        <a:bodyPr/>
        <a:lstStyle/>
        <a:p>
          <a:endParaRPr lang="ru-RU"/>
        </a:p>
      </dgm:t>
    </dgm:pt>
    <dgm:pt modelId="{C03FC8FA-B6BC-46D2-986B-BCFB76EBF618}" type="pres">
      <dgm:prSet presAssocID="{FDAD1172-EB6D-40D9-85F2-0390B5710E35}" presName="Name17" presStyleLbl="parChTrans1D3" presStyleIdx="1" presStyleCnt="5"/>
      <dgm:spPr/>
      <dgm:t>
        <a:bodyPr/>
        <a:lstStyle/>
        <a:p>
          <a:endParaRPr lang="ru-RU"/>
        </a:p>
      </dgm:t>
    </dgm:pt>
    <dgm:pt modelId="{35AF1DD7-F706-4EF2-8554-1A07C8F0891C}" type="pres">
      <dgm:prSet presAssocID="{FECEB899-799B-480F-AE3E-3C8157832D0E}" presName="hierRoot3" presStyleCnt="0"/>
      <dgm:spPr/>
      <dgm:t>
        <a:bodyPr/>
        <a:lstStyle/>
        <a:p>
          <a:endParaRPr lang="ru-RU"/>
        </a:p>
      </dgm:t>
    </dgm:pt>
    <dgm:pt modelId="{E682B6CE-6A46-4157-BDAF-66E3E0CB4475}" type="pres">
      <dgm:prSet presAssocID="{FECEB899-799B-480F-AE3E-3C8157832D0E}" presName="composite3" presStyleCnt="0"/>
      <dgm:spPr/>
      <dgm:t>
        <a:bodyPr/>
        <a:lstStyle/>
        <a:p>
          <a:endParaRPr lang="ru-RU"/>
        </a:p>
      </dgm:t>
    </dgm:pt>
    <dgm:pt modelId="{6D27010B-749F-4EF3-B7F2-A41283BB1C12}" type="pres">
      <dgm:prSet presAssocID="{FECEB899-799B-480F-AE3E-3C8157832D0E}" presName="background3" presStyleLbl="node3" presStyleIdx="1" presStyleCnt="5"/>
      <dgm:spPr/>
      <dgm:t>
        <a:bodyPr/>
        <a:lstStyle/>
        <a:p>
          <a:endParaRPr lang="ru-RU"/>
        </a:p>
      </dgm:t>
    </dgm:pt>
    <dgm:pt modelId="{F340C9A2-79EE-4DA4-88E4-E104BDD11991}" type="pres">
      <dgm:prSet presAssocID="{FECEB899-799B-480F-AE3E-3C8157832D0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D16582-3BD2-493B-8660-2627EB33FD5E}" type="pres">
      <dgm:prSet presAssocID="{FECEB899-799B-480F-AE3E-3C8157832D0E}" presName="hierChild4" presStyleCnt="0"/>
      <dgm:spPr/>
      <dgm:t>
        <a:bodyPr/>
        <a:lstStyle/>
        <a:p>
          <a:endParaRPr lang="ru-RU"/>
        </a:p>
      </dgm:t>
    </dgm:pt>
    <dgm:pt modelId="{B15170CA-805A-4B74-B804-5A1E82D03AA8}" type="pres">
      <dgm:prSet presAssocID="{E7EEA075-327D-44EA-BE78-AC32125ABDAF}" presName="Name23" presStyleLbl="parChTrans1D4" presStyleIdx="0" presStyleCnt="2"/>
      <dgm:spPr/>
      <dgm:t>
        <a:bodyPr/>
        <a:lstStyle/>
        <a:p>
          <a:endParaRPr lang="ru-RU"/>
        </a:p>
      </dgm:t>
    </dgm:pt>
    <dgm:pt modelId="{32B41C51-082B-4957-B619-D2E7CB6EF772}" type="pres">
      <dgm:prSet presAssocID="{D232C6FD-1B77-4290-84A4-A97A655A3E6A}" presName="hierRoot4" presStyleCnt="0"/>
      <dgm:spPr/>
      <dgm:t>
        <a:bodyPr/>
        <a:lstStyle/>
        <a:p>
          <a:endParaRPr lang="ru-RU"/>
        </a:p>
      </dgm:t>
    </dgm:pt>
    <dgm:pt modelId="{A4774787-48FE-47AD-AC14-3D17C8FD5B33}" type="pres">
      <dgm:prSet presAssocID="{D232C6FD-1B77-4290-84A4-A97A655A3E6A}" presName="composite4" presStyleCnt="0"/>
      <dgm:spPr/>
      <dgm:t>
        <a:bodyPr/>
        <a:lstStyle/>
        <a:p>
          <a:endParaRPr lang="ru-RU"/>
        </a:p>
      </dgm:t>
    </dgm:pt>
    <dgm:pt modelId="{8D3E86C9-FBCD-4F58-BF36-260D71FBE7C9}" type="pres">
      <dgm:prSet presAssocID="{D232C6FD-1B77-4290-84A4-A97A655A3E6A}" presName="background4" presStyleLbl="node4" presStyleIdx="0" presStyleCnt="2"/>
      <dgm:spPr/>
      <dgm:t>
        <a:bodyPr/>
        <a:lstStyle/>
        <a:p>
          <a:endParaRPr lang="ru-RU"/>
        </a:p>
      </dgm:t>
    </dgm:pt>
    <dgm:pt modelId="{5649E6CD-ADC2-4F82-B2A9-5D6C3EF3CCEF}" type="pres">
      <dgm:prSet presAssocID="{D232C6FD-1B77-4290-84A4-A97A655A3E6A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38615E-DC3B-4EBD-9311-6477F337317E}" type="pres">
      <dgm:prSet presAssocID="{D232C6FD-1B77-4290-84A4-A97A655A3E6A}" presName="hierChild5" presStyleCnt="0"/>
      <dgm:spPr/>
      <dgm:t>
        <a:bodyPr/>
        <a:lstStyle/>
        <a:p>
          <a:endParaRPr lang="ru-RU"/>
        </a:p>
      </dgm:t>
    </dgm:pt>
    <dgm:pt modelId="{F7BAB07D-5A71-409B-A004-576B686E0B9B}" type="pres">
      <dgm:prSet presAssocID="{BC6227D9-CF00-4315-9CB7-DB48FB2B8D8B}" presName="Name23" presStyleLbl="parChTrans1D4" presStyleIdx="1" presStyleCnt="2"/>
      <dgm:spPr/>
      <dgm:t>
        <a:bodyPr/>
        <a:lstStyle/>
        <a:p>
          <a:endParaRPr lang="ru-RU"/>
        </a:p>
      </dgm:t>
    </dgm:pt>
    <dgm:pt modelId="{28050D62-10E9-4676-A2B2-07D490947201}" type="pres">
      <dgm:prSet presAssocID="{59E3D35C-0CA1-4A6B-B1D7-B931ACA4AD70}" presName="hierRoot4" presStyleCnt="0"/>
      <dgm:spPr/>
      <dgm:t>
        <a:bodyPr/>
        <a:lstStyle/>
        <a:p>
          <a:endParaRPr lang="ru-RU"/>
        </a:p>
      </dgm:t>
    </dgm:pt>
    <dgm:pt modelId="{64C338B2-44DF-4EEA-8465-3FA6041A3050}" type="pres">
      <dgm:prSet presAssocID="{59E3D35C-0CA1-4A6B-B1D7-B931ACA4AD70}" presName="composite4" presStyleCnt="0"/>
      <dgm:spPr/>
      <dgm:t>
        <a:bodyPr/>
        <a:lstStyle/>
        <a:p>
          <a:endParaRPr lang="ru-RU"/>
        </a:p>
      </dgm:t>
    </dgm:pt>
    <dgm:pt modelId="{6BC4292A-6652-4AC6-912D-EDA8FEC64F93}" type="pres">
      <dgm:prSet presAssocID="{59E3D35C-0CA1-4A6B-B1D7-B931ACA4AD70}" presName="background4" presStyleLbl="node4" presStyleIdx="1" presStyleCnt="2"/>
      <dgm:spPr/>
      <dgm:t>
        <a:bodyPr/>
        <a:lstStyle/>
        <a:p>
          <a:endParaRPr lang="ru-RU"/>
        </a:p>
      </dgm:t>
    </dgm:pt>
    <dgm:pt modelId="{EDC65C3C-F695-4003-BF7B-856896DE78D6}" type="pres">
      <dgm:prSet presAssocID="{59E3D35C-0CA1-4A6B-B1D7-B931ACA4AD70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9A6AD8-1481-46B4-B7D3-257F910BB638}" type="pres">
      <dgm:prSet presAssocID="{59E3D35C-0CA1-4A6B-B1D7-B931ACA4AD70}" presName="hierChild5" presStyleCnt="0"/>
      <dgm:spPr/>
      <dgm:t>
        <a:bodyPr/>
        <a:lstStyle/>
        <a:p>
          <a:endParaRPr lang="ru-RU"/>
        </a:p>
      </dgm:t>
    </dgm:pt>
    <dgm:pt modelId="{3498E80A-4957-485A-A7CE-1735F1F7CC98}" type="pres">
      <dgm:prSet presAssocID="{281E9A2B-B3CB-4BAB-8409-C0C32AB6536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125DAA8-6DA5-4A25-85D0-302F0C37B82C}" type="pres">
      <dgm:prSet presAssocID="{485607BD-FD5F-4CCD-8CD1-8DD86E411DA0}" presName="hierRoot2" presStyleCnt="0"/>
      <dgm:spPr/>
      <dgm:t>
        <a:bodyPr/>
        <a:lstStyle/>
        <a:p>
          <a:endParaRPr lang="ru-RU"/>
        </a:p>
      </dgm:t>
    </dgm:pt>
    <dgm:pt modelId="{ADFB1ED1-BFCA-4748-904F-2E89364671CF}" type="pres">
      <dgm:prSet presAssocID="{485607BD-FD5F-4CCD-8CD1-8DD86E411DA0}" presName="composite2" presStyleCnt="0"/>
      <dgm:spPr/>
      <dgm:t>
        <a:bodyPr/>
        <a:lstStyle/>
        <a:p>
          <a:endParaRPr lang="ru-RU"/>
        </a:p>
      </dgm:t>
    </dgm:pt>
    <dgm:pt modelId="{CA986719-B3C7-49FC-87BA-CA71BDA66F41}" type="pres">
      <dgm:prSet presAssocID="{485607BD-FD5F-4CCD-8CD1-8DD86E411DA0}" presName="background2" presStyleLbl="node2" presStyleIdx="1" presStyleCnt="2"/>
      <dgm:spPr/>
      <dgm:t>
        <a:bodyPr/>
        <a:lstStyle/>
        <a:p>
          <a:endParaRPr lang="ru-RU"/>
        </a:p>
      </dgm:t>
    </dgm:pt>
    <dgm:pt modelId="{A9C8E0CA-C29F-437D-922E-524A99EB28D0}" type="pres">
      <dgm:prSet presAssocID="{485607BD-FD5F-4CCD-8CD1-8DD86E411DA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7C1783-A8E6-4FA8-B9DE-AAD66365A4A3}" type="pres">
      <dgm:prSet presAssocID="{485607BD-FD5F-4CCD-8CD1-8DD86E411DA0}" presName="hierChild3" presStyleCnt="0"/>
      <dgm:spPr/>
      <dgm:t>
        <a:bodyPr/>
        <a:lstStyle/>
        <a:p>
          <a:endParaRPr lang="ru-RU"/>
        </a:p>
      </dgm:t>
    </dgm:pt>
    <dgm:pt modelId="{A48C96ED-6F17-45C1-82D5-B472BB4C74F7}" type="pres">
      <dgm:prSet presAssocID="{2B45E819-0895-467A-8220-E23A61B1E8BF}" presName="Name17" presStyleLbl="parChTrans1D3" presStyleIdx="2" presStyleCnt="5"/>
      <dgm:spPr/>
      <dgm:t>
        <a:bodyPr/>
        <a:lstStyle/>
        <a:p>
          <a:endParaRPr lang="ru-RU"/>
        </a:p>
      </dgm:t>
    </dgm:pt>
    <dgm:pt modelId="{0FB136AA-1DBE-4998-8C83-84E46F952807}" type="pres">
      <dgm:prSet presAssocID="{9294A3E4-52B4-44BE-AC4A-F1BC0403A7B0}" presName="hierRoot3" presStyleCnt="0"/>
      <dgm:spPr/>
      <dgm:t>
        <a:bodyPr/>
        <a:lstStyle/>
        <a:p>
          <a:endParaRPr lang="ru-RU"/>
        </a:p>
      </dgm:t>
    </dgm:pt>
    <dgm:pt modelId="{A5652766-73BD-4E51-BDE5-C4E1FF14C4B1}" type="pres">
      <dgm:prSet presAssocID="{9294A3E4-52B4-44BE-AC4A-F1BC0403A7B0}" presName="composite3" presStyleCnt="0"/>
      <dgm:spPr/>
      <dgm:t>
        <a:bodyPr/>
        <a:lstStyle/>
        <a:p>
          <a:endParaRPr lang="ru-RU"/>
        </a:p>
      </dgm:t>
    </dgm:pt>
    <dgm:pt modelId="{9BE1D909-82DB-42C8-B396-F83063F7C4B3}" type="pres">
      <dgm:prSet presAssocID="{9294A3E4-52B4-44BE-AC4A-F1BC0403A7B0}" presName="background3" presStyleLbl="node3" presStyleIdx="2" presStyleCnt="5"/>
      <dgm:spPr/>
      <dgm:t>
        <a:bodyPr/>
        <a:lstStyle/>
        <a:p>
          <a:endParaRPr lang="ru-RU"/>
        </a:p>
      </dgm:t>
    </dgm:pt>
    <dgm:pt modelId="{3C8A7E85-5C90-4F89-ADD4-AA91A2D1A6FF}" type="pres">
      <dgm:prSet presAssocID="{9294A3E4-52B4-44BE-AC4A-F1BC0403A7B0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28E9C5-F04F-4F75-840D-22B9515E34E6}" type="pres">
      <dgm:prSet presAssocID="{9294A3E4-52B4-44BE-AC4A-F1BC0403A7B0}" presName="hierChild4" presStyleCnt="0"/>
      <dgm:spPr/>
      <dgm:t>
        <a:bodyPr/>
        <a:lstStyle/>
        <a:p>
          <a:endParaRPr lang="ru-RU"/>
        </a:p>
      </dgm:t>
    </dgm:pt>
    <dgm:pt modelId="{64DEF0A0-8017-49B8-8C20-FC5449466A16}" type="pres">
      <dgm:prSet presAssocID="{96E6C737-DDD0-453D-839F-FDD7F0636922}" presName="Name17" presStyleLbl="parChTrans1D3" presStyleIdx="3" presStyleCnt="5"/>
      <dgm:spPr/>
      <dgm:t>
        <a:bodyPr/>
        <a:lstStyle/>
        <a:p>
          <a:endParaRPr lang="ru-RU"/>
        </a:p>
      </dgm:t>
    </dgm:pt>
    <dgm:pt modelId="{AEA1913C-FF15-47D8-921F-19AAEB7DD5E4}" type="pres">
      <dgm:prSet presAssocID="{7F6DC49A-3471-4FB8-A024-2936AD84DF6E}" presName="hierRoot3" presStyleCnt="0"/>
      <dgm:spPr/>
      <dgm:t>
        <a:bodyPr/>
        <a:lstStyle/>
        <a:p>
          <a:endParaRPr lang="ru-RU"/>
        </a:p>
      </dgm:t>
    </dgm:pt>
    <dgm:pt modelId="{EFBB6F10-4020-4E4C-80E6-E8636F9F71AF}" type="pres">
      <dgm:prSet presAssocID="{7F6DC49A-3471-4FB8-A024-2936AD84DF6E}" presName="composite3" presStyleCnt="0"/>
      <dgm:spPr/>
      <dgm:t>
        <a:bodyPr/>
        <a:lstStyle/>
        <a:p>
          <a:endParaRPr lang="ru-RU"/>
        </a:p>
      </dgm:t>
    </dgm:pt>
    <dgm:pt modelId="{5276B5E1-7C39-4A4D-A44C-0359A8B7EF36}" type="pres">
      <dgm:prSet presAssocID="{7F6DC49A-3471-4FB8-A024-2936AD84DF6E}" presName="background3" presStyleLbl="node3" presStyleIdx="3" presStyleCnt="5"/>
      <dgm:spPr/>
      <dgm:t>
        <a:bodyPr/>
        <a:lstStyle/>
        <a:p>
          <a:endParaRPr lang="ru-RU"/>
        </a:p>
      </dgm:t>
    </dgm:pt>
    <dgm:pt modelId="{35A559D5-F97A-42E3-B492-FD5AD057E349}" type="pres">
      <dgm:prSet presAssocID="{7F6DC49A-3471-4FB8-A024-2936AD84DF6E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565EA0-B0E3-4697-9529-D5333B14FDB7}" type="pres">
      <dgm:prSet presAssocID="{7F6DC49A-3471-4FB8-A024-2936AD84DF6E}" presName="hierChild4" presStyleCnt="0"/>
      <dgm:spPr/>
      <dgm:t>
        <a:bodyPr/>
        <a:lstStyle/>
        <a:p>
          <a:endParaRPr lang="ru-RU"/>
        </a:p>
      </dgm:t>
    </dgm:pt>
    <dgm:pt modelId="{DE3AC80F-B97C-4DFF-9867-657D263E8069}" type="pres">
      <dgm:prSet presAssocID="{8CABB35A-B0FA-44EE-83D4-5FA704919CE3}" presName="Name17" presStyleLbl="parChTrans1D3" presStyleIdx="4" presStyleCnt="5"/>
      <dgm:spPr/>
      <dgm:t>
        <a:bodyPr/>
        <a:lstStyle/>
        <a:p>
          <a:endParaRPr lang="ru-RU"/>
        </a:p>
      </dgm:t>
    </dgm:pt>
    <dgm:pt modelId="{55EF9E35-5659-47D1-AFF5-CAC774BCB639}" type="pres">
      <dgm:prSet presAssocID="{EE4BCBAF-8562-4B65-BA5A-D5AC952AC25A}" presName="hierRoot3" presStyleCnt="0"/>
      <dgm:spPr/>
      <dgm:t>
        <a:bodyPr/>
        <a:lstStyle/>
        <a:p>
          <a:endParaRPr lang="ru-RU"/>
        </a:p>
      </dgm:t>
    </dgm:pt>
    <dgm:pt modelId="{395CEB61-1A6A-4C0B-90E1-95E4B55769E4}" type="pres">
      <dgm:prSet presAssocID="{EE4BCBAF-8562-4B65-BA5A-D5AC952AC25A}" presName="composite3" presStyleCnt="0"/>
      <dgm:spPr/>
      <dgm:t>
        <a:bodyPr/>
        <a:lstStyle/>
        <a:p>
          <a:endParaRPr lang="ru-RU"/>
        </a:p>
      </dgm:t>
    </dgm:pt>
    <dgm:pt modelId="{954BE8D4-4903-43EC-82ED-95D269535E1D}" type="pres">
      <dgm:prSet presAssocID="{EE4BCBAF-8562-4B65-BA5A-D5AC952AC25A}" presName="background3" presStyleLbl="node3" presStyleIdx="4" presStyleCnt="5"/>
      <dgm:spPr/>
      <dgm:t>
        <a:bodyPr/>
        <a:lstStyle/>
        <a:p>
          <a:endParaRPr lang="ru-RU"/>
        </a:p>
      </dgm:t>
    </dgm:pt>
    <dgm:pt modelId="{BBA3B721-3776-40D5-A673-EF7CCBC3DDD5}" type="pres">
      <dgm:prSet presAssocID="{EE4BCBAF-8562-4B65-BA5A-D5AC952AC25A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D57105-FD5F-4298-8D49-15123A17A128}" type="pres">
      <dgm:prSet presAssocID="{EE4BCBAF-8562-4B65-BA5A-D5AC952AC25A}" presName="hierChild4" presStyleCnt="0"/>
      <dgm:spPr/>
      <dgm:t>
        <a:bodyPr/>
        <a:lstStyle/>
        <a:p>
          <a:endParaRPr lang="ru-RU"/>
        </a:p>
      </dgm:t>
    </dgm:pt>
  </dgm:ptLst>
  <dgm:cxnLst>
    <dgm:cxn modelId="{92A4E9E5-A401-42DF-B732-E30795A21912}" type="presOf" srcId="{AD9067D6-BA92-4808-9CF4-B4C490AFC68C}" destId="{9A4F6B1A-A7B5-4F81-B9F1-C4F331F952A3}" srcOrd="0" destOrd="0" presId="urn:microsoft.com/office/officeart/2005/8/layout/hierarchy1"/>
    <dgm:cxn modelId="{C157A2EF-47E5-463C-A2A5-C7C6A156AAA9}" srcId="{485607BD-FD5F-4CCD-8CD1-8DD86E411DA0}" destId="{EE4BCBAF-8562-4B65-BA5A-D5AC952AC25A}" srcOrd="2" destOrd="0" parTransId="{8CABB35A-B0FA-44EE-83D4-5FA704919CE3}" sibTransId="{2D960E55-0880-433A-88C7-2694B8D15058}"/>
    <dgm:cxn modelId="{675DF240-476A-43CD-9F1C-F0B78A2BE72C}" type="presOf" srcId="{8CABB35A-B0FA-44EE-83D4-5FA704919CE3}" destId="{DE3AC80F-B97C-4DFF-9867-657D263E8069}" srcOrd="0" destOrd="0" presId="urn:microsoft.com/office/officeart/2005/8/layout/hierarchy1"/>
    <dgm:cxn modelId="{0AF66FE4-2E59-44F8-96EB-A5C524ED79C2}" srcId="{7457DC4F-612B-4D75-93F9-1C923C75F88A}" destId="{4A68DA9E-64A5-4790-AA94-1ED8D919CF90}" srcOrd="0" destOrd="0" parTransId="{631CC925-EA0D-40DB-8FDC-CF22A7E57FBE}" sibTransId="{5EC22FEF-56B4-4FA4-A839-89D8347A53AB}"/>
    <dgm:cxn modelId="{FAB420BD-AD1D-4017-836F-4A2FB4DB9F8F}" type="presOf" srcId="{7F6DC49A-3471-4FB8-A024-2936AD84DF6E}" destId="{35A559D5-F97A-42E3-B492-FD5AD057E349}" srcOrd="0" destOrd="0" presId="urn:microsoft.com/office/officeart/2005/8/layout/hierarchy1"/>
    <dgm:cxn modelId="{B09C0305-B287-4EC5-8C5A-B36F05FE1B22}" srcId="{FECEB899-799B-480F-AE3E-3C8157832D0E}" destId="{59E3D35C-0CA1-4A6B-B1D7-B931ACA4AD70}" srcOrd="1" destOrd="0" parTransId="{BC6227D9-CF00-4315-9CB7-DB48FB2B8D8B}" sibTransId="{21CBCC56-26E2-4EE3-9141-C42476DEDC66}"/>
    <dgm:cxn modelId="{E95F7FAE-3FF3-441C-961C-E400452785B9}" srcId="{7457DC4F-612B-4D75-93F9-1C923C75F88A}" destId="{FECEB899-799B-480F-AE3E-3C8157832D0E}" srcOrd="1" destOrd="0" parTransId="{FDAD1172-EB6D-40D9-85F2-0390B5710E35}" sibTransId="{F108988B-2A27-4974-B326-30C612A906AE}"/>
    <dgm:cxn modelId="{C44B39F1-2FEB-4CE2-9A2E-E1C2D11430B2}" type="presOf" srcId="{485607BD-FD5F-4CCD-8CD1-8DD86E411DA0}" destId="{A9C8E0CA-C29F-437D-922E-524A99EB28D0}" srcOrd="0" destOrd="0" presId="urn:microsoft.com/office/officeart/2005/8/layout/hierarchy1"/>
    <dgm:cxn modelId="{766EAB20-0BD4-43DF-BB0C-197B822B9717}" type="presOf" srcId="{5C622EBF-2027-4487-A6A0-1A9EF5E8F97B}" destId="{78B4C0AE-D43A-4A83-B5E5-58F799663AD5}" srcOrd="0" destOrd="0" presId="urn:microsoft.com/office/officeart/2005/8/layout/hierarchy1"/>
    <dgm:cxn modelId="{0A21D38D-EE29-4191-80CF-FE891BB52A42}" srcId="{5C622EBF-2027-4487-A6A0-1A9EF5E8F97B}" destId="{7457DC4F-612B-4D75-93F9-1C923C75F88A}" srcOrd="0" destOrd="0" parTransId="{AD9067D6-BA92-4808-9CF4-B4C490AFC68C}" sibTransId="{ED3A4CB0-2FB8-4A3D-A0FE-ADADE1D8B534}"/>
    <dgm:cxn modelId="{63B68BF5-7086-42F1-AB20-21BD8D151B68}" type="presOf" srcId="{BC6227D9-CF00-4315-9CB7-DB48FB2B8D8B}" destId="{F7BAB07D-5A71-409B-A004-576B686E0B9B}" srcOrd="0" destOrd="0" presId="urn:microsoft.com/office/officeart/2005/8/layout/hierarchy1"/>
    <dgm:cxn modelId="{7C7AEB0F-7274-43E4-AC7B-3272966EEAD4}" type="presOf" srcId="{631CC925-EA0D-40DB-8FDC-CF22A7E57FBE}" destId="{33E00B4C-4114-4A56-850B-15095F08E5EE}" srcOrd="0" destOrd="0" presId="urn:microsoft.com/office/officeart/2005/8/layout/hierarchy1"/>
    <dgm:cxn modelId="{CF435DEB-4BA1-4484-91D9-158588817856}" srcId="{FECEB899-799B-480F-AE3E-3C8157832D0E}" destId="{D232C6FD-1B77-4290-84A4-A97A655A3E6A}" srcOrd="0" destOrd="0" parTransId="{E7EEA075-327D-44EA-BE78-AC32125ABDAF}" sibTransId="{9F59304E-BB15-419B-8A27-6B5384B5FA09}"/>
    <dgm:cxn modelId="{31DFB221-E418-477C-9689-B2D7C7ED6E5D}" type="presOf" srcId="{D232C6FD-1B77-4290-84A4-A97A655A3E6A}" destId="{5649E6CD-ADC2-4F82-B2A9-5D6C3EF3CCEF}" srcOrd="0" destOrd="0" presId="urn:microsoft.com/office/officeart/2005/8/layout/hierarchy1"/>
    <dgm:cxn modelId="{333F25F7-2E22-45B3-ACE0-79DF4D9F156F}" srcId="{5C622EBF-2027-4487-A6A0-1A9EF5E8F97B}" destId="{485607BD-FD5F-4CCD-8CD1-8DD86E411DA0}" srcOrd="1" destOrd="0" parTransId="{281E9A2B-B3CB-4BAB-8409-C0C32AB65360}" sibTransId="{C1D8E990-EF01-41A0-93AE-9DD7516CCA94}"/>
    <dgm:cxn modelId="{A38A819C-9C72-4244-B6CC-F18DC9606D21}" type="presOf" srcId="{2B45E819-0895-467A-8220-E23A61B1E8BF}" destId="{A48C96ED-6F17-45C1-82D5-B472BB4C74F7}" srcOrd="0" destOrd="0" presId="urn:microsoft.com/office/officeart/2005/8/layout/hierarchy1"/>
    <dgm:cxn modelId="{D9635D67-2D53-4003-A6E2-AC1D3842DBED}" type="presOf" srcId="{281E9A2B-B3CB-4BAB-8409-C0C32AB65360}" destId="{3498E80A-4957-485A-A7CE-1735F1F7CC98}" srcOrd="0" destOrd="0" presId="urn:microsoft.com/office/officeart/2005/8/layout/hierarchy1"/>
    <dgm:cxn modelId="{12A4FE10-3BBB-4E16-9B15-3D886FFA648E}" srcId="{4CC4F4D7-09B7-4699-8614-B58DCBA59070}" destId="{5C622EBF-2027-4487-A6A0-1A9EF5E8F97B}" srcOrd="0" destOrd="0" parTransId="{C280ED9D-D4F7-46FC-99BC-39C031231E48}" sibTransId="{54C5A7F5-C817-4548-87EF-0C84204A5009}"/>
    <dgm:cxn modelId="{17877F82-E06C-4CB7-A517-474CF8AE100F}" type="presOf" srcId="{59E3D35C-0CA1-4A6B-B1D7-B931ACA4AD70}" destId="{EDC65C3C-F695-4003-BF7B-856896DE78D6}" srcOrd="0" destOrd="0" presId="urn:microsoft.com/office/officeart/2005/8/layout/hierarchy1"/>
    <dgm:cxn modelId="{ABC59868-9A9D-463F-B634-918090A62B21}" type="presOf" srcId="{FDAD1172-EB6D-40D9-85F2-0390B5710E35}" destId="{C03FC8FA-B6BC-46D2-986B-BCFB76EBF618}" srcOrd="0" destOrd="0" presId="urn:microsoft.com/office/officeart/2005/8/layout/hierarchy1"/>
    <dgm:cxn modelId="{115FB5F4-2E99-43EE-AD17-205C813628F3}" type="presOf" srcId="{FECEB899-799B-480F-AE3E-3C8157832D0E}" destId="{F340C9A2-79EE-4DA4-88E4-E104BDD11991}" srcOrd="0" destOrd="0" presId="urn:microsoft.com/office/officeart/2005/8/layout/hierarchy1"/>
    <dgm:cxn modelId="{4323D549-A25C-4AFC-AE7A-148B7AAFD668}" type="presOf" srcId="{9294A3E4-52B4-44BE-AC4A-F1BC0403A7B0}" destId="{3C8A7E85-5C90-4F89-ADD4-AA91A2D1A6FF}" srcOrd="0" destOrd="0" presId="urn:microsoft.com/office/officeart/2005/8/layout/hierarchy1"/>
    <dgm:cxn modelId="{7E6B1722-6373-4775-9136-2C3E966936FE}" srcId="{485607BD-FD5F-4CCD-8CD1-8DD86E411DA0}" destId="{9294A3E4-52B4-44BE-AC4A-F1BC0403A7B0}" srcOrd="0" destOrd="0" parTransId="{2B45E819-0895-467A-8220-E23A61B1E8BF}" sibTransId="{B19100DF-0925-4DBB-B609-E2F11D7F5E8B}"/>
    <dgm:cxn modelId="{4B89D324-2125-47C7-9006-01E7656B9270}" type="presOf" srcId="{4CC4F4D7-09B7-4699-8614-B58DCBA59070}" destId="{FF5C15D3-F897-41EB-A9B2-A0CA4C77997C}" srcOrd="0" destOrd="0" presId="urn:microsoft.com/office/officeart/2005/8/layout/hierarchy1"/>
    <dgm:cxn modelId="{C6080262-AA71-44F6-B0E8-55AE81788466}" type="presOf" srcId="{7457DC4F-612B-4D75-93F9-1C923C75F88A}" destId="{F430CF88-399B-40B3-BD5B-655CE2200B6B}" srcOrd="0" destOrd="0" presId="urn:microsoft.com/office/officeart/2005/8/layout/hierarchy1"/>
    <dgm:cxn modelId="{3B7CF086-B8E0-481C-AC01-F194E5F9F5CE}" type="presOf" srcId="{EE4BCBAF-8562-4B65-BA5A-D5AC952AC25A}" destId="{BBA3B721-3776-40D5-A673-EF7CCBC3DDD5}" srcOrd="0" destOrd="0" presId="urn:microsoft.com/office/officeart/2005/8/layout/hierarchy1"/>
    <dgm:cxn modelId="{6BC1D324-7AD8-4E9F-A660-1BEE64F971EE}" type="presOf" srcId="{96E6C737-DDD0-453D-839F-FDD7F0636922}" destId="{64DEF0A0-8017-49B8-8C20-FC5449466A16}" srcOrd="0" destOrd="0" presId="urn:microsoft.com/office/officeart/2005/8/layout/hierarchy1"/>
    <dgm:cxn modelId="{60282614-3A3F-4844-989B-5CBAF64F509E}" srcId="{485607BD-FD5F-4CCD-8CD1-8DD86E411DA0}" destId="{7F6DC49A-3471-4FB8-A024-2936AD84DF6E}" srcOrd="1" destOrd="0" parTransId="{96E6C737-DDD0-453D-839F-FDD7F0636922}" sibTransId="{3587909E-FF0D-4BFB-BDF5-A8F412D2B6A7}"/>
    <dgm:cxn modelId="{254C2345-F131-424D-AE54-AE01AC383330}" type="presOf" srcId="{4A68DA9E-64A5-4790-AA94-1ED8D919CF90}" destId="{AB6DF9FB-25EA-4866-8736-8E25C7B1CB26}" srcOrd="0" destOrd="0" presId="urn:microsoft.com/office/officeart/2005/8/layout/hierarchy1"/>
    <dgm:cxn modelId="{8B51767D-1AE3-4C13-8291-35895067F640}" type="presOf" srcId="{E7EEA075-327D-44EA-BE78-AC32125ABDAF}" destId="{B15170CA-805A-4B74-B804-5A1E82D03AA8}" srcOrd="0" destOrd="0" presId="urn:microsoft.com/office/officeart/2005/8/layout/hierarchy1"/>
    <dgm:cxn modelId="{A5544C3B-D409-48BB-B6DC-BC2822E3CFC5}" type="presParOf" srcId="{FF5C15D3-F897-41EB-A9B2-A0CA4C77997C}" destId="{C243A0F3-188B-4618-8EFE-214A4118B0AB}" srcOrd="0" destOrd="0" presId="urn:microsoft.com/office/officeart/2005/8/layout/hierarchy1"/>
    <dgm:cxn modelId="{A4F4CD88-F908-42B7-B4E6-DC153EE50EEF}" type="presParOf" srcId="{C243A0F3-188B-4618-8EFE-214A4118B0AB}" destId="{C222E58E-A881-4D39-A065-60F6C27EFE77}" srcOrd="0" destOrd="0" presId="urn:microsoft.com/office/officeart/2005/8/layout/hierarchy1"/>
    <dgm:cxn modelId="{12640580-AFE9-4463-B8C3-70350C192560}" type="presParOf" srcId="{C222E58E-A881-4D39-A065-60F6C27EFE77}" destId="{5E048037-9325-4306-96E5-5CA356038BFA}" srcOrd="0" destOrd="0" presId="urn:microsoft.com/office/officeart/2005/8/layout/hierarchy1"/>
    <dgm:cxn modelId="{C8A5C7B1-842C-496B-9AEA-C9C81A62A66F}" type="presParOf" srcId="{C222E58E-A881-4D39-A065-60F6C27EFE77}" destId="{78B4C0AE-D43A-4A83-B5E5-58F799663AD5}" srcOrd="1" destOrd="0" presId="urn:microsoft.com/office/officeart/2005/8/layout/hierarchy1"/>
    <dgm:cxn modelId="{7D5ACE77-7A09-49BD-995B-34A22ADD3C27}" type="presParOf" srcId="{C243A0F3-188B-4618-8EFE-214A4118B0AB}" destId="{63858CA9-84A8-4464-A035-CB968492B936}" srcOrd="1" destOrd="0" presId="urn:microsoft.com/office/officeart/2005/8/layout/hierarchy1"/>
    <dgm:cxn modelId="{FC91FBAF-32A6-4761-ADCC-4AA5EABA8DC1}" type="presParOf" srcId="{63858CA9-84A8-4464-A035-CB968492B936}" destId="{9A4F6B1A-A7B5-4F81-B9F1-C4F331F952A3}" srcOrd="0" destOrd="0" presId="urn:microsoft.com/office/officeart/2005/8/layout/hierarchy1"/>
    <dgm:cxn modelId="{BFFB8F2E-CB1F-4236-A9EC-695E5D1CBFAB}" type="presParOf" srcId="{63858CA9-84A8-4464-A035-CB968492B936}" destId="{1760C7FC-3598-45D2-8327-CFCC0604C3C2}" srcOrd="1" destOrd="0" presId="urn:microsoft.com/office/officeart/2005/8/layout/hierarchy1"/>
    <dgm:cxn modelId="{A68B2164-5DA6-468B-AB19-6F6466E2F785}" type="presParOf" srcId="{1760C7FC-3598-45D2-8327-CFCC0604C3C2}" destId="{2330E38B-A020-44E7-ACB1-9C3DD33E8B0B}" srcOrd="0" destOrd="0" presId="urn:microsoft.com/office/officeart/2005/8/layout/hierarchy1"/>
    <dgm:cxn modelId="{BC721B4A-F61B-4A5B-BB86-696B75EA8BDB}" type="presParOf" srcId="{2330E38B-A020-44E7-ACB1-9C3DD33E8B0B}" destId="{E63A10E4-40D7-4F0B-9983-1B728947AD43}" srcOrd="0" destOrd="0" presId="urn:microsoft.com/office/officeart/2005/8/layout/hierarchy1"/>
    <dgm:cxn modelId="{D7F7F983-1F8E-489F-A678-1888175941DF}" type="presParOf" srcId="{2330E38B-A020-44E7-ACB1-9C3DD33E8B0B}" destId="{F430CF88-399B-40B3-BD5B-655CE2200B6B}" srcOrd="1" destOrd="0" presId="urn:microsoft.com/office/officeart/2005/8/layout/hierarchy1"/>
    <dgm:cxn modelId="{580C006D-FF7E-45EC-8705-C29E4FAF6FCF}" type="presParOf" srcId="{1760C7FC-3598-45D2-8327-CFCC0604C3C2}" destId="{5424EDD8-28F4-4817-A744-0438EA601679}" srcOrd="1" destOrd="0" presId="urn:microsoft.com/office/officeart/2005/8/layout/hierarchy1"/>
    <dgm:cxn modelId="{F0E371AF-075E-4CA0-8EF7-1DDF9A330D2A}" type="presParOf" srcId="{5424EDD8-28F4-4817-A744-0438EA601679}" destId="{33E00B4C-4114-4A56-850B-15095F08E5EE}" srcOrd="0" destOrd="0" presId="urn:microsoft.com/office/officeart/2005/8/layout/hierarchy1"/>
    <dgm:cxn modelId="{DE39A08C-6DB6-4D8E-B520-F4B9B23895AD}" type="presParOf" srcId="{5424EDD8-28F4-4817-A744-0438EA601679}" destId="{04DFEED7-CD76-4CC6-AF0B-6183E7EB39A5}" srcOrd="1" destOrd="0" presId="urn:microsoft.com/office/officeart/2005/8/layout/hierarchy1"/>
    <dgm:cxn modelId="{7E5097B9-2B0A-4A7A-846A-6DFADBB0895F}" type="presParOf" srcId="{04DFEED7-CD76-4CC6-AF0B-6183E7EB39A5}" destId="{1F29AF4D-A667-4202-8EFA-4C4F4B8D6D23}" srcOrd="0" destOrd="0" presId="urn:microsoft.com/office/officeart/2005/8/layout/hierarchy1"/>
    <dgm:cxn modelId="{EDEF6E9B-A5E5-4E99-BF72-BDB602593584}" type="presParOf" srcId="{1F29AF4D-A667-4202-8EFA-4C4F4B8D6D23}" destId="{30548787-6ABD-4406-83E3-8131FD99EBF0}" srcOrd="0" destOrd="0" presId="urn:microsoft.com/office/officeart/2005/8/layout/hierarchy1"/>
    <dgm:cxn modelId="{2E0C8451-52E6-4E85-84A1-C34D58D68623}" type="presParOf" srcId="{1F29AF4D-A667-4202-8EFA-4C4F4B8D6D23}" destId="{AB6DF9FB-25EA-4866-8736-8E25C7B1CB26}" srcOrd="1" destOrd="0" presId="urn:microsoft.com/office/officeart/2005/8/layout/hierarchy1"/>
    <dgm:cxn modelId="{46BF719F-A461-4B06-9B30-68749C5B7E39}" type="presParOf" srcId="{04DFEED7-CD76-4CC6-AF0B-6183E7EB39A5}" destId="{64BEB960-2370-4987-A040-A83A0AA8A2AC}" srcOrd="1" destOrd="0" presId="urn:microsoft.com/office/officeart/2005/8/layout/hierarchy1"/>
    <dgm:cxn modelId="{38FF6FE7-ACE7-43B8-B69D-B260D604A1B2}" type="presParOf" srcId="{5424EDD8-28F4-4817-A744-0438EA601679}" destId="{C03FC8FA-B6BC-46D2-986B-BCFB76EBF618}" srcOrd="2" destOrd="0" presId="urn:microsoft.com/office/officeart/2005/8/layout/hierarchy1"/>
    <dgm:cxn modelId="{9429EE81-DE91-402F-AEB5-EE340164B956}" type="presParOf" srcId="{5424EDD8-28F4-4817-A744-0438EA601679}" destId="{35AF1DD7-F706-4EF2-8554-1A07C8F0891C}" srcOrd="3" destOrd="0" presId="urn:microsoft.com/office/officeart/2005/8/layout/hierarchy1"/>
    <dgm:cxn modelId="{84BAEA74-E634-41D2-B899-F6B277895D50}" type="presParOf" srcId="{35AF1DD7-F706-4EF2-8554-1A07C8F0891C}" destId="{E682B6CE-6A46-4157-BDAF-66E3E0CB4475}" srcOrd="0" destOrd="0" presId="urn:microsoft.com/office/officeart/2005/8/layout/hierarchy1"/>
    <dgm:cxn modelId="{76042BD0-0896-49C6-AF78-0E59AB282CCE}" type="presParOf" srcId="{E682B6CE-6A46-4157-BDAF-66E3E0CB4475}" destId="{6D27010B-749F-4EF3-B7F2-A41283BB1C12}" srcOrd="0" destOrd="0" presId="urn:microsoft.com/office/officeart/2005/8/layout/hierarchy1"/>
    <dgm:cxn modelId="{992DA065-8BC0-4807-A11F-8206FB9AA882}" type="presParOf" srcId="{E682B6CE-6A46-4157-BDAF-66E3E0CB4475}" destId="{F340C9A2-79EE-4DA4-88E4-E104BDD11991}" srcOrd="1" destOrd="0" presId="urn:microsoft.com/office/officeart/2005/8/layout/hierarchy1"/>
    <dgm:cxn modelId="{236D08EB-D2EC-4A94-BC8E-CC1FFC78622C}" type="presParOf" srcId="{35AF1DD7-F706-4EF2-8554-1A07C8F0891C}" destId="{7ED16582-3BD2-493B-8660-2627EB33FD5E}" srcOrd="1" destOrd="0" presId="urn:microsoft.com/office/officeart/2005/8/layout/hierarchy1"/>
    <dgm:cxn modelId="{A73DD7B5-4D11-4C1F-BE6F-2222D834C492}" type="presParOf" srcId="{7ED16582-3BD2-493B-8660-2627EB33FD5E}" destId="{B15170CA-805A-4B74-B804-5A1E82D03AA8}" srcOrd="0" destOrd="0" presId="urn:microsoft.com/office/officeart/2005/8/layout/hierarchy1"/>
    <dgm:cxn modelId="{EC5DC67C-42E0-4740-8AB5-563AE4CE4CA9}" type="presParOf" srcId="{7ED16582-3BD2-493B-8660-2627EB33FD5E}" destId="{32B41C51-082B-4957-B619-D2E7CB6EF772}" srcOrd="1" destOrd="0" presId="urn:microsoft.com/office/officeart/2005/8/layout/hierarchy1"/>
    <dgm:cxn modelId="{BB1DB6AE-05D3-42EB-85E2-3FDD2627AD28}" type="presParOf" srcId="{32B41C51-082B-4957-B619-D2E7CB6EF772}" destId="{A4774787-48FE-47AD-AC14-3D17C8FD5B33}" srcOrd="0" destOrd="0" presId="urn:microsoft.com/office/officeart/2005/8/layout/hierarchy1"/>
    <dgm:cxn modelId="{DD929834-9207-49E6-AA7E-9DADF28A6DC8}" type="presParOf" srcId="{A4774787-48FE-47AD-AC14-3D17C8FD5B33}" destId="{8D3E86C9-FBCD-4F58-BF36-260D71FBE7C9}" srcOrd="0" destOrd="0" presId="urn:microsoft.com/office/officeart/2005/8/layout/hierarchy1"/>
    <dgm:cxn modelId="{9E2F2A75-87A1-4E9E-B311-264ED2DA7153}" type="presParOf" srcId="{A4774787-48FE-47AD-AC14-3D17C8FD5B33}" destId="{5649E6CD-ADC2-4F82-B2A9-5D6C3EF3CCEF}" srcOrd="1" destOrd="0" presId="urn:microsoft.com/office/officeart/2005/8/layout/hierarchy1"/>
    <dgm:cxn modelId="{2FBCE7D0-32F8-4D80-8365-B0366A17EC3B}" type="presParOf" srcId="{32B41C51-082B-4957-B619-D2E7CB6EF772}" destId="{3538615E-DC3B-4EBD-9311-6477F337317E}" srcOrd="1" destOrd="0" presId="urn:microsoft.com/office/officeart/2005/8/layout/hierarchy1"/>
    <dgm:cxn modelId="{2EC368CF-6E65-4E48-97C1-790B15DC813C}" type="presParOf" srcId="{7ED16582-3BD2-493B-8660-2627EB33FD5E}" destId="{F7BAB07D-5A71-409B-A004-576B686E0B9B}" srcOrd="2" destOrd="0" presId="urn:microsoft.com/office/officeart/2005/8/layout/hierarchy1"/>
    <dgm:cxn modelId="{1F38E43C-B7FD-4372-9062-E49C04FC204D}" type="presParOf" srcId="{7ED16582-3BD2-493B-8660-2627EB33FD5E}" destId="{28050D62-10E9-4676-A2B2-07D490947201}" srcOrd="3" destOrd="0" presId="urn:microsoft.com/office/officeart/2005/8/layout/hierarchy1"/>
    <dgm:cxn modelId="{5F034E33-03D2-413C-80C1-E1D95A310881}" type="presParOf" srcId="{28050D62-10E9-4676-A2B2-07D490947201}" destId="{64C338B2-44DF-4EEA-8465-3FA6041A3050}" srcOrd="0" destOrd="0" presId="urn:microsoft.com/office/officeart/2005/8/layout/hierarchy1"/>
    <dgm:cxn modelId="{145DFE02-2CFE-4873-A400-FAF3B821758E}" type="presParOf" srcId="{64C338B2-44DF-4EEA-8465-3FA6041A3050}" destId="{6BC4292A-6652-4AC6-912D-EDA8FEC64F93}" srcOrd="0" destOrd="0" presId="urn:microsoft.com/office/officeart/2005/8/layout/hierarchy1"/>
    <dgm:cxn modelId="{3BE92CEB-E571-46BC-A00F-BA42EB689365}" type="presParOf" srcId="{64C338B2-44DF-4EEA-8465-3FA6041A3050}" destId="{EDC65C3C-F695-4003-BF7B-856896DE78D6}" srcOrd="1" destOrd="0" presId="urn:microsoft.com/office/officeart/2005/8/layout/hierarchy1"/>
    <dgm:cxn modelId="{F82BF364-9A84-4C5F-81E9-424ADC0E9B07}" type="presParOf" srcId="{28050D62-10E9-4676-A2B2-07D490947201}" destId="{259A6AD8-1481-46B4-B7D3-257F910BB638}" srcOrd="1" destOrd="0" presId="urn:microsoft.com/office/officeart/2005/8/layout/hierarchy1"/>
    <dgm:cxn modelId="{1DA393D3-A3FC-4A94-8F99-804C24475F6D}" type="presParOf" srcId="{63858CA9-84A8-4464-A035-CB968492B936}" destId="{3498E80A-4957-485A-A7CE-1735F1F7CC98}" srcOrd="2" destOrd="0" presId="urn:microsoft.com/office/officeart/2005/8/layout/hierarchy1"/>
    <dgm:cxn modelId="{7C3C05A7-CDC9-44F6-8029-F97D1C70E835}" type="presParOf" srcId="{63858CA9-84A8-4464-A035-CB968492B936}" destId="{5125DAA8-6DA5-4A25-85D0-302F0C37B82C}" srcOrd="3" destOrd="0" presId="urn:microsoft.com/office/officeart/2005/8/layout/hierarchy1"/>
    <dgm:cxn modelId="{39D3B8C6-CF1F-4270-A112-2F11A30AC7C3}" type="presParOf" srcId="{5125DAA8-6DA5-4A25-85D0-302F0C37B82C}" destId="{ADFB1ED1-BFCA-4748-904F-2E89364671CF}" srcOrd="0" destOrd="0" presId="urn:microsoft.com/office/officeart/2005/8/layout/hierarchy1"/>
    <dgm:cxn modelId="{6A01539C-E95B-441A-834F-B4FEB0005285}" type="presParOf" srcId="{ADFB1ED1-BFCA-4748-904F-2E89364671CF}" destId="{CA986719-B3C7-49FC-87BA-CA71BDA66F41}" srcOrd="0" destOrd="0" presId="urn:microsoft.com/office/officeart/2005/8/layout/hierarchy1"/>
    <dgm:cxn modelId="{280676CE-2098-4B2D-87EA-3764F1835FBD}" type="presParOf" srcId="{ADFB1ED1-BFCA-4748-904F-2E89364671CF}" destId="{A9C8E0CA-C29F-437D-922E-524A99EB28D0}" srcOrd="1" destOrd="0" presId="urn:microsoft.com/office/officeart/2005/8/layout/hierarchy1"/>
    <dgm:cxn modelId="{9028E526-5194-49F0-8BDB-50A72B1CB0C1}" type="presParOf" srcId="{5125DAA8-6DA5-4A25-85D0-302F0C37B82C}" destId="{387C1783-A8E6-4FA8-B9DE-AAD66365A4A3}" srcOrd="1" destOrd="0" presId="urn:microsoft.com/office/officeart/2005/8/layout/hierarchy1"/>
    <dgm:cxn modelId="{3BF3CFF6-2B2A-4535-A12A-A0822A20F5EC}" type="presParOf" srcId="{387C1783-A8E6-4FA8-B9DE-AAD66365A4A3}" destId="{A48C96ED-6F17-45C1-82D5-B472BB4C74F7}" srcOrd="0" destOrd="0" presId="urn:microsoft.com/office/officeart/2005/8/layout/hierarchy1"/>
    <dgm:cxn modelId="{EAAD0D4A-84DE-4B35-A606-BFF03CA94FED}" type="presParOf" srcId="{387C1783-A8E6-4FA8-B9DE-AAD66365A4A3}" destId="{0FB136AA-1DBE-4998-8C83-84E46F952807}" srcOrd="1" destOrd="0" presId="urn:microsoft.com/office/officeart/2005/8/layout/hierarchy1"/>
    <dgm:cxn modelId="{0E0B2892-6696-4A63-9140-9AB480D48067}" type="presParOf" srcId="{0FB136AA-1DBE-4998-8C83-84E46F952807}" destId="{A5652766-73BD-4E51-BDE5-C4E1FF14C4B1}" srcOrd="0" destOrd="0" presId="urn:microsoft.com/office/officeart/2005/8/layout/hierarchy1"/>
    <dgm:cxn modelId="{0BE1397E-6D97-41D7-9D14-99C0407FF984}" type="presParOf" srcId="{A5652766-73BD-4E51-BDE5-C4E1FF14C4B1}" destId="{9BE1D909-82DB-42C8-B396-F83063F7C4B3}" srcOrd="0" destOrd="0" presId="urn:microsoft.com/office/officeart/2005/8/layout/hierarchy1"/>
    <dgm:cxn modelId="{C7C07FA1-C1CC-4BFC-B18D-BC4D162D0724}" type="presParOf" srcId="{A5652766-73BD-4E51-BDE5-C4E1FF14C4B1}" destId="{3C8A7E85-5C90-4F89-ADD4-AA91A2D1A6FF}" srcOrd="1" destOrd="0" presId="urn:microsoft.com/office/officeart/2005/8/layout/hierarchy1"/>
    <dgm:cxn modelId="{7F0A819B-E229-45CA-82F6-112D8428842B}" type="presParOf" srcId="{0FB136AA-1DBE-4998-8C83-84E46F952807}" destId="{E128E9C5-F04F-4F75-840D-22B9515E34E6}" srcOrd="1" destOrd="0" presId="urn:microsoft.com/office/officeart/2005/8/layout/hierarchy1"/>
    <dgm:cxn modelId="{700FD484-CF20-4E97-B4CC-A07E13C7D025}" type="presParOf" srcId="{387C1783-A8E6-4FA8-B9DE-AAD66365A4A3}" destId="{64DEF0A0-8017-49B8-8C20-FC5449466A16}" srcOrd="2" destOrd="0" presId="urn:microsoft.com/office/officeart/2005/8/layout/hierarchy1"/>
    <dgm:cxn modelId="{1FF93A23-9A07-429A-89E1-77A22A722F16}" type="presParOf" srcId="{387C1783-A8E6-4FA8-B9DE-AAD66365A4A3}" destId="{AEA1913C-FF15-47D8-921F-19AAEB7DD5E4}" srcOrd="3" destOrd="0" presId="urn:microsoft.com/office/officeart/2005/8/layout/hierarchy1"/>
    <dgm:cxn modelId="{C54D1DDC-95C2-45D6-B419-9ECC3EF4FC54}" type="presParOf" srcId="{AEA1913C-FF15-47D8-921F-19AAEB7DD5E4}" destId="{EFBB6F10-4020-4E4C-80E6-E8636F9F71AF}" srcOrd="0" destOrd="0" presId="urn:microsoft.com/office/officeart/2005/8/layout/hierarchy1"/>
    <dgm:cxn modelId="{0DE95B04-3790-4125-BFB0-3324FE305FF3}" type="presParOf" srcId="{EFBB6F10-4020-4E4C-80E6-E8636F9F71AF}" destId="{5276B5E1-7C39-4A4D-A44C-0359A8B7EF36}" srcOrd="0" destOrd="0" presId="urn:microsoft.com/office/officeart/2005/8/layout/hierarchy1"/>
    <dgm:cxn modelId="{8098D72C-84B8-4DBE-96EC-31EAD5F65060}" type="presParOf" srcId="{EFBB6F10-4020-4E4C-80E6-E8636F9F71AF}" destId="{35A559D5-F97A-42E3-B492-FD5AD057E349}" srcOrd="1" destOrd="0" presId="urn:microsoft.com/office/officeart/2005/8/layout/hierarchy1"/>
    <dgm:cxn modelId="{2CED8C34-5DE2-47CE-A162-922CA04F9819}" type="presParOf" srcId="{AEA1913C-FF15-47D8-921F-19AAEB7DD5E4}" destId="{32565EA0-B0E3-4697-9529-D5333B14FDB7}" srcOrd="1" destOrd="0" presId="urn:microsoft.com/office/officeart/2005/8/layout/hierarchy1"/>
    <dgm:cxn modelId="{11AA3814-1A02-4A28-8C96-3972B3447352}" type="presParOf" srcId="{387C1783-A8E6-4FA8-B9DE-AAD66365A4A3}" destId="{DE3AC80F-B97C-4DFF-9867-657D263E8069}" srcOrd="4" destOrd="0" presId="urn:microsoft.com/office/officeart/2005/8/layout/hierarchy1"/>
    <dgm:cxn modelId="{2E4A98F6-F36A-4E95-8EA4-646D3FF63B3B}" type="presParOf" srcId="{387C1783-A8E6-4FA8-B9DE-AAD66365A4A3}" destId="{55EF9E35-5659-47D1-AFF5-CAC774BCB639}" srcOrd="5" destOrd="0" presId="urn:microsoft.com/office/officeart/2005/8/layout/hierarchy1"/>
    <dgm:cxn modelId="{1A88EC4D-DAD4-44A7-B807-059F67EB6D80}" type="presParOf" srcId="{55EF9E35-5659-47D1-AFF5-CAC774BCB639}" destId="{395CEB61-1A6A-4C0B-90E1-95E4B55769E4}" srcOrd="0" destOrd="0" presId="urn:microsoft.com/office/officeart/2005/8/layout/hierarchy1"/>
    <dgm:cxn modelId="{2CBCE2B7-B9D6-4186-A367-A33DC4785DE8}" type="presParOf" srcId="{395CEB61-1A6A-4C0B-90E1-95E4B55769E4}" destId="{954BE8D4-4903-43EC-82ED-95D269535E1D}" srcOrd="0" destOrd="0" presId="urn:microsoft.com/office/officeart/2005/8/layout/hierarchy1"/>
    <dgm:cxn modelId="{7B51E52D-EA02-4569-8F7E-EE5BA2BD27BB}" type="presParOf" srcId="{395CEB61-1A6A-4C0B-90E1-95E4B55769E4}" destId="{BBA3B721-3776-40D5-A673-EF7CCBC3DDD5}" srcOrd="1" destOrd="0" presId="urn:microsoft.com/office/officeart/2005/8/layout/hierarchy1"/>
    <dgm:cxn modelId="{36F86632-DCDE-4D96-A730-1682455F31F8}" type="presParOf" srcId="{55EF9E35-5659-47D1-AFF5-CAC774BCB639}" destId="{87D57105-FD5F-4298-8D49-15123A17A1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2A09E1-41CE-44B0-B047-1CCF37BE936B}" type="doc">
      <dgm:prSet loTypeId="urn:microsoft.com/office/officeart/2005/8/layout/hierarchy6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61910D1-4B31-4AFF-BC9C-15E941F02594}">
      <dgm:prSet phldrT="[Текст]" custT="1"/>
      <dgm:spPr/>
      <dgm:t>
        <a:bodyPr/>
        <a:lstStyle/>
        <a:p>
          <a:r>
            <a:rPr lang="ru-RU" sz="2800" b="1" dirty="0" smtClean="0"/>
            <a:t>РЕСПУБЛИКА</a:t>
          </a:r>
          <a:endParaRPr lang="ru-RU" sz="2800" b="1" dirty="0"/>
        </a:p>
      </dgm:t>
    </dgm:pt>
    <dgm:pt modelId="{F05B51FC-68F5-4DE6-89F5-59423BCC91DF}" type="parTrans" cxnId="{B2EAFB16-3019-4ED3-B0A5-1138ACB37247}">
      <dgm:prSet/>
      <dgm:spPr/>
      <dgm:t>
        <a:bodyPr/>
        <a:lstStyle/>
        <a:p>
          <a:endParaRPr lang="ru-RU"/>
        </a:p>
      </dgm:t>
    </dgm:pt>
    <dgm:pt modelId="{DBFE7374-E184-436F-96D0-9D48D2EAC30D}" type="sibTrans" cxnId="{B2EAFB16-3019-4ED3-B0A5-1138ACB37247}">
      <dgm:prSet/>
      <dgm:spPr/>
      <dgm:t>
        <a:bodyPr/>
        <a:lstStyle/>
        <a:p>
          <a:endParaRPr lang="ru-RU"/>
        </a:p>
      </dgm:t>
    </dgm:pt>
    <dgm:pt modelId="{3E1D3CA1-F38B-4D87-94B9-4C60A2669560}" type="asst">
      <dgm:prSet phldrT="[Текст]"/>
      <dgm:spPr/>
      <dgm:t>
        <a:bodyPr/>
        <a:lstStyle/>
        <a:p>
          <a:r>
            <a:rPr lang="ru-RU" dirty="0" smtClean="0"/>
            <a:t>ПАРЛАМЕНТСКАЯ</a:t>
          </a:r>
          <a:endParaRPr lang="ru-RU" dirty="0"/>
        </a:p>
      </dgm:t>
    </dgm:pt>
    <dgm:pt modelId="{CC54E11F-4128-4995-A55C-B7E050C4FF52}" type="parTrans" cxnId="{DE5D4E3F-8CD2-4A05-AF67-695D041539A7}">
      <dgm:prSet/>
      <dgm:spPr/>
      <dgm:t>
        <a:bodyPr/>
        <a:lstStyle/>
        <a:p>
          <a:endParaRPr lang="ru-RU"/>
        </a:p>
      </dgm:t>
    </dgm:pt>
    <dgm:pt modelId="{1BABE760-B81E-4314-9654-FBC238C28F44}" type="sibTrans" cxnId="{DE5D4E3F-8CD2-4A05-AF67-695D041539A7}">
      <dgm:prSet/>
      <dgm:spPr/>
      <dgm:t>
        <a:bodyPr/>
        <a:lstStyle/>
        <a:p>
          <a:endParaRPr lang="ru-RU"/>
        </a:p>
      </dgm:t>
    </dgm:pt>
    <dgm:pt modelId="{56E6F763-1D1F-4717-AC6F-ECC85E66FA6F}">
      <dgm:prSet phldrT="[Текст]"/>
      <dgm:spPr/>
      <dgm:t>
        <a:bodyPr/>
        <a:lstStyle/>
        <a:p>
          <a:r>
            <a:rPr lang="ru-RU" dirty="0" smtClean="0"/>
            <a:t>ПРЕЗИДЕНТСКАЯ</a:t>
          </a:r>
          <a:endParaRPr lang="ru-RU" dirty="0"/>
        </a:p>
      </dgm:t>
    </dgm:pt>
    <dgm:pt modelId="{0221F464-0C51-416A-95F0-2BC4F8E3FE1A}" type="parTrans" cxnId="{2B57BC34-0376-41D1-BB85-CCFC520D9E21}">
      <dgm:prSet/>
      <dgm:spPr/>
      <dgm:t>
        <a:bodyPr/>
        <a:lstStyle/>
        <a:p>
          <a:endParaRPr lang="ru-RU"/>
        </a:p>
      </dgm:t>
    </dgm:pt>
    <dgm:pt modelId="{CC6F717C-983E-4F4C-B7C3-29D6743CBD66}" type="sibTrans" cxnId="{2B57BC34-0376-41D1-BB85-CCFC520D9E21}">
      <dgm:prSet/>
      <dgm:spPr/>
      <dgm:t>
        <a:bodyPr/>
        <a:lstStyle/>
        <a:p>
          <a:endParaRPr lang="ru-RU"/>
        </a:p>
      </dgm:t>
    </dgm:pt>
    <dgm:pt modelId="{9DDF2844-076A-4C48-8D97-A0AD52656389}">
      <dgm:prSet phldrT="[Текст]"/>
      <dgm:spPr/>
      <dgm:t>
        <a:bodyPr/>
        <a:lstStyle/>
        <a:p>
          <a:r>
            <a:rPr lang="ru-RU" dirty="0" smtClean="0"/>
            <a:t>СМЕШАННАЯ</a:t>
          </a:r>
          <a:endParaRPr lang="ru-RU" dirty="0"/>
        </a:p>
      </dgm:t>
    </dgm:pt>
    <dgm:pt modelId="{411B224B-1244-434C-87A9-7948D9C1FEB7}" type="parTrans" cxnId="{AFA76CF7-D341-482A-A8D7-015F219853DB}">
      <dgm:prSet/>
      <dgm:spPr/>
      <dgm:t>
        <a:bodyPr/>
        <a:lstStyle/>
        <a:p>
          <a:endParaRPr lang="ru-RU"/>
        </a:p>
      </dgm:t>
    </dgm:pt>
    <dgm:pt modelId="{1A43E1F2-7E10-4D70-928D-12BDB27D7F03}" type="sibTrans" cxnId="{AFA76CF7-D341-482A-A8D7-015F219853DB}">
      <dgm:prSet/>
      <dgm:spPr/>
      <dgm:t>
        <a:bodyPr/>
        <a:lstStyle/>
        <a:p>
          <a:endParaRPr lang="ru-RU"/>
        </a:p>
      </dgm:t>
    </dgm:pt>
    <dgm:pt modelId="{B529453D-C35F-44C0-A65B-EE184E36D5C4}" type="pres">
      <dgm:prSet presAssocID="{D42A09E1-41CE-44B0-B047-1CCF37BE936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0C4529-6452-4421-B5A3-04C8B4DBEDCD}" type="pres">
      <dgm:prSet presAssocID="{D42A09E1-41CE-44B0-B047-1CCF37BE936B}" presName="hierFlow" presStyleCnt="0"/>
      <dgm:spPr/>
    </dgm:pt>
    <dgm:pt modelId="{8862E23B-8101-4B35-8D9D-979E4B70C6D5}" type="pres">
      <dgm:prSet presAssocID="{D42A09E1-41CE-44B0-B047-1CCF37BE936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C7357-A518-4D19-857E-0F0C3CEFD063}" type="pres">
      <dgm:prSet presAssocID="{361910D1-4B31-4AFF-BC9C-15E941F02594}" presName="Name14" presStyleCnt="0"/>
      <dgm:spPr/>
    </dgm:pt>
    <dgm:pt modelId="{1A60D4C6-1022-451F-83E1-2D38CA966632}" type="pres">
      <dgm:prSet presAssocID="{361910D1-4B31-4AFF-BC9C-15E941F0259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1A2F35-C84A-44FF-9261-EC8AA00E0427}" type="pres">
      <dgm:prSet presAssocID="{361910D1-4B31-4AFF-BC9C-15E941F02594}" presName="hierChild2" presStyleCnt="0"/>
      <dgm:spPr/>
    </dgm:pt>
    <dgm:pt modelId="{E2C91F43-E546-4E9F-BAB9-4C1D15FC7EB9}" type="pres">
      <dgm:prSet presAssocID="{CC54E11F-4128-4995-A55C-B7E050C4FF52}" presName="Name19" presStyleLbl="parChTrans1D2" presStyleIdx="0" presStyleCnt="3"/>
      <dgm:spPr/>
      <dgm:t>
        <a:bodyPr/>
        <a:lstStyle/>
        <a:p>
          <a:endParaRPr lang="ru-RU"/>
        </a:p>
      </dgm:t>
    </dgm:pt>
    <dgm:pt modelId="{31DFE561-DA4E-446A-A274-57AF8DFD7B24}" type="pres">
      <dgm:prSet presAssocID="{3E1D3CA1-F38B-4D87-94B9-4C60A2669560}" presName="Name21" presStyleCnt="0"/>
      <dgm:spPr/>
    </dgm:pt>
    <dgm:pt modelId="{7983DFAE-DB9C-4C9D-86D1-3F61E770047A}" type="pres">
      <dgm:prSet presAssocID="{3E1D3CA1-F38B-4D87-94B9-4C60A2669560}" presName="level2Shape" presStyleLbl="asst1" presStyleIdx="0" presStyleCnt="1"/>
      <dgm:spPr/>
      <dgm:t>
        <a:bodyPr/>
        <a:lstStyle/>
        <a:p>
          <a:endParaRPr lang="ru-RU"/>
        </a:p>
      </dgm:t>
    </dgm:pt>
    <dgm:pt modelId="{1672ED56-210C-4E5E-ADBE-53E86F52C1BE}" type="pres">
      <dgm:prSet presAssocID="{3E1D3CA1-F38B-4D87-94B9-4C60A2669560}" presName="hierChild3" presStyleCnt="0"/>
      <dgm:spPr/>
    </dgm:pt>
    <dgm:pt modelId="{4745B3DE-A011-43E5-9237-1F357009E554}" type="pres">
      <dgm:prSet presAssocID="{0221F464-0C51-416A-95F0-2BC4F8E3FE1A}" presName="Name19" presStyleLbl="parChTrans1D2" presStyleIdx="1" presStyleCnt="3"/>
      <dgm:spPr/>
      <dgm:t>
        <a:bodyPr/>
        <a:lstStyle/>
        <a:p>
          <a:endParaRPr lang="ru-RU"/>
        </a:p>
      </dgm:t>
    </dgm:pt>
    <dgm:pt modelId="{028323D1-0A48-4C6F-94D2-0FF07FF92FC2}" type="pres">
      <dgm:prSet presAssocID="{56E6F763-1D1F-4717-AC6F-ECC85E66FA6F}" presName="Name21" presStyleCnt="0"/>
      <dgm:spPr/>
    </dgm:pt>
    <dgm:pt modelId="{76567025-5B31-4F50-BFD6-8DE3478C6862}" type="pres">
      <dgm:prSet presAssocID="{56E6F763-1D1F-4717-AC6F-ECC85E66FA6F}" presName="level2Shape" presStyleLbl="node2" presStyleIdx="0" presStyleCnt="2"/>
      <dgm:spPr/>
      <dgm:t>
        <a:bodyPr/>
        <a:lstStyle/>
        <a:p>
          <a:endParaRPr lang="ru-RU"/>
        </a:p>
      </dgm:t>
    </dgm:pt>
    <dgm:pt modelId="{08EF9CB0-F980-4AD1-8C51-D9B6A1385BEC}" type="pres">
      <dgm:prSet presAssocID="{56E6F763-1D1F-4717-AC6F-ECC85E66FA6F}" presName="hierChild3" presStyleCnt="0"/>
      <dgm:spPr/>
    </dgm:pt>
    <dgm:pt modelId="{ACB5CA78-A7B8-49F2-BEB5-8E4E992CEC82}" type="pres">
      <dgm:prSet presAssocID="{411B224B-1244-434C-87A9-7948D9C1FEB7}" presName="Name19" presStyleLbl="parChTrans1D2" presStyleIdx="2" presStyleCnt="3"/>
      <dgm:spPr/>
      <dgm:t>
        <a:bodyPr/>
        <a:lstStyle/>
        <a:p>
          <a:endParaRPr lang="ru-RU"/>
        </a:p>
      </dgm:t>
    </dgm:pt>
    <dgm:pt modelId="{6F050AE6-B2D2-4958-8422-F01CA1121961}" type="pres">
      <dgm:prSet presAssocID="{9DDF2844-076A-4C48-8D97-A0AD52656389}" presName="Name21" presStyleCnt="0"/>
      <dgm:spPr/>
    </dgm:pt>
    <dgm:pt modelId="{64F0C04F-6D40-4C55-B7B3-0CDEC2F6DEA1}" type="pres">
      <dgm:prSet presAssocID="{9DDF2844-076A-4C48-8D97-A0AD52656389}" presName="level2Shape" presStyleLbl="node2" presStyleIdx="1" presStyleCnt="2"/>
      <dgm:spPr/>
      <dgm:t>
        <a:bodyPr/>
        <a:lstStyle/>
        <a:p>
          <a:endParaRPr lang="ru-RU"/>
        </a:p>
      </dgm:t>
    </dgm:pt>
    <dgm:pt modelId="{ABD83AB2-E2EB-496E-983B-D7B4F321C544}" type="pres">
      <dgm:prSet presAssocID="{9DDF2844-076A-4C48-8D97-A0AD52656389}" presName="hierChild3" presStyleCnt="0"/>
      <dgm:spPr/>
    </dgm:pt>
    <dgm:pt modelId="{C942A7D6-041B-4A4F-86BD-678ED46DEC1C}" type="pres">
      <dgm:prSet presAssocID="{D42A09E1-41CE-44B0-B047-1CCF37BE936B}" presName="bgShapesFlow" presStyleCnt="0"/>
      <dgm:spPr/>
    </dgm:pt>
  </dgm:ptLst>
  <dgm:cxnLst>
    <dgm:cxn modelId="{DE5D4E3F-8CD2-4A05-AF67-695D041539A7}" srcId="{361910D1-4B31-4AFF-BC9C-15E941F02594}" destId="{3E1D3CA1-F38B-4D87-94B9-4C60A2669560}" srcOrd="0" destOrd="0" parTransId="{CC54E11F-4128-4995-A55C-B7E050C4FF52}" sibTransId="{1BABE760-B81E-4314-9654-FBC238C28F44}"/>
    <dgm:cxn modelId="{0AE5F68B-7DED-4168-9596-C9452D23EDBF}" type="presOf" srcId="{D42A09E1-41CE-44B0-B047-1CCF37BE936B}" destId="{B529453D-C35F-44C0-A65B-EE184E36D5C4}" srcOrd="0" destOrd="0" presId="urn:microsoft.com/office/officeart/2005/8/layout/hierarchy6"/>
    <dgm:cxn modelId="{CF61F0FE-A255-4EA8-9097-B14E888C2B6E}" type="presOf" srcId="{CC54E11F-4128-4995-A55C-B7E050C4FF52}" destId="{E2C91F43-E546-4E9F-BAB9-4C1D15FC7EB9}" srcOrd="0" destOrd="0" presId="urn:microsoft.com/office/officeart/2005/8/layout/hierarchy6"/>
    <dgm:cxn modelId="{14446395-DFB9-48B7-8EC0-773C3700523D}" type="presOf" srcId="{0221F464-0C51-416A-95F0-2BC4F8E3FE1A}" destId="{4745B3DE-A011-43E5-9237-1F357009E554}" srcOrd="0" destOrd="0" presId="urn:microsoft.com/office/officeart/2005/8/layout/hierarchy6"/>
    <dgm:cxn modelId="{B8AA7AC5-C579-466A-9D49-748EA8ED39D9}" type="presOf" srcId="{361910D1-4B31-4AFF-BC9C-15E941F02594}" destId="{1A60D4C6-1022-451F-83E1-2D38CA966632}" srcOrd="0" destOrd="0" presId="urn:microsoft.com/office/officeart/2005/8/layout/hierarchy6"/>
    <dgm:cxn modelId="{B2EAFB16-3019-4ED3-B0A5-1138ACB37247}" srcId="{D42A09E1-41CE-44B0-B047-1CCF37BE936B}" destId="{361910D1-4B31-4AFF-BC9C-15E941F02594}" srcOrd="0" destOrd="0" parTransId="{F05B51FC-68F5-4DE6-89F5-59423BCC91DF}" sibTransId="{DBFE7374-E184-436F-96D0-9D48D2EAC30D}"/>
    <dgm:cxn modelId="{2B57BC34-0376-41D1-BB85-CCFC520D9E21}" srcId="{361910D1-4B31-4AFF-BC9C-15E941F02594}" destId="{56E6F763-1D1F-4717-AC6F-ECC85E66FA6F}" srcOrd="1" destOrd="0" parTransId="{0221F464-0C51-416A-95F0-2BC4F8E3FE1A}" sibTransId="{CC6F717C-983E-4F4C-B7C3-29D6743CBD66}"/>
    <dgm:cxn modelId="{6D4C27F3-3327-46FE-A1EC-68090E3CF67E}" type="presOf" srcId="{3E1D3CA1-F38B-4D87-94B9-4C60A2669560}" destId="{7983DFAE-DB9C-4C9D-86D1-3F61E770047A}" srcOrd="0" destOrd="0" presId="urn:microsoft.com/office/officeart/2005/8/layout/hierarchy6"/>
    <dgm:cxn modelId="{A896353F-4450-4B8F-888E-137379FAC90D}" type="presOf" srcId="{411B224B-1244-434C-87A9-7948D9C1FEB7}" destId="{ACB5CA78-A7B8-49F2-BEB5-8E4E992CEC82}" srcOrd="0" destOrd="0" presId="urn:microsoft.com/office/officeart/2005/8/layout/hierarchy6"/>
    <dgm:cxn modelId="{AFA76CF7-D341-482A-A8D7-015F219853DB}" srcId="{361910D1-4B31-4AFF-BC9C-15E941F02594}" destId="{9DDF2844-076A-4C48-8D97-A0AD52656389}" srcOrd="2" destOrd="0" parTransId="{411B224B-1244-434C-87A9-7948D9C1FEB7}" sibTransId="{1A43E1F2-7E10-4D70-928D-12BDB27D7F03}"/>
    <dgm:cxn modelId="{CCE2F78B-43A5-4105-A20C-EED2358FCA8B}" type="presOf" srcId="{56E6F763-1D1F-4717-AC6F-ECC85E66FA6F}" destId="{76567025-5B31-4F50-BFD6-8DE3478C6862}" srcOrd="0" destOrd="0" presId="urn:microsoft.com/office/officeart/2005/8/layout/hierarchy6"/>
    <dgm:cxn modelId="{97D14EDE-3A85-4A04-95A3-0FE390052BCD}" type="presOf" srcId="{9DDF2844-076A-4C48-8D97-A0AD52656389}" destId="{64F0C04F-6D40-4C55-B7B3-0CDEC2F6DEA1}" srcOrd="0" destOrd="0" presId="urn:microsoft.com/office/officeart/2005/8/layout/hierarchy6"/>
    <dgm:cxn modelId="{AA670B45-FA30-439C-8B63-C2F8FD32FE6A}" type="presParOf" srcId="{B529453D-C35F-44C0-A65B-EE184E36D5C4}" destId="{170C4529-6452-4421-B5A3-04C8B4DBEDCD}" srcOrd="0" destOrd="0" presId="urn:microsoft.com/office/officeart/2005/8/layout/hierarchy6"/>
    <dgm:cxn modelId="{3ED67ACA-A6A5-4EC5-AE70-752E3366D687}" type="presParOf" srcId="{170C4529-6452-4421-B5A3-04C8B4DBEDCD}" destId="{8862E23B-8101-4B35-8D9D-979E4B70C6D5}" srcOrd="0" destOrd="0" presId="urn:microsoft.com/office/officeart/2005/8/layout/hierarchy6"/>
    <dgm:cxn modelId="{A9314493-B771-4FEF-A1AE-E4A97E474C27}" type="presParOf" srcId="{8862E23B-8101-4B35-8D9D-979E4B70C6D5}" destId="{82DC7357-A518-4D19-857E-0F0C3CEFD063}" srcOrd="0" destOrd="0" presId="urn:microsoft.com/office/officeart/2005/8/layout/hierarchy6"/>
    <dgm:cxn modelId="{F6614276-E993-417C-80DC-F85127E13560}" type="presParOf" srcId="{82DC7357-A518-4D19-857E-0F0C3CEFD063}" destId="{1A60D4C6-1022-451F-83E1-2D38CA966632}" srcOrd="0" destOrd="0" presId="urn:microsoft.com/office/officeart/2005/8/layout/hierarchy6"/>
    <dgm:cxn modelId="{F59009E6-8744-4132-942B-06FAC9C09664}" type="presParOf" srcId="{82DC7357-A518-4D19-857E-0F0C3CEFD063}" destId="{DB1A2F35-C84A-44FF-9261-EC8AA00E0427}" srcOrd="1" destOrd="0" presId="urn:microsoft.com/office/officeart/2005/8/layout/hierarchy6"/>
    <dgm:cxn modelId="{96A930BA-0777-4A47-8552-0E995BC11A8D}" type="presParOf" srcId="{DB1A2F35-C84A-44FF-9261-EC8AA00E0427}" destId="{E2C91F43-E546-4E9F-BAB9-4C1D15FC7EB9}" srcOrd="0" destOrd="0" presId="urn:microsoft.com/office/officeart/2005/8/layout/hierarchy6"/>
    <dgm:cxn modelId="{A08424A0-608E-4850-8BFD-13B36E338ABE}" type="presParOf" srcId="{DB1A2F35-C84A-44FF-9261-EC8AA00E0427}" destId="{31DFE561-DA4E-446A-A274-57AF8DFD7B24}" srcOrd="1" destOrd="0" presId="urn:microsoft.com/office/officeart/2005/8/layout/hierarchy6"/>
    <dgm:cxn modelId="{8C123E82-9208-4E24-82B4-D5DB6AB20E14}" type="presParOf" srcId="{31DFE561-DA4E-446A-A274-57AF8DFD7B24}" destId="{7983DFAE-DB9C-4C9D-86D1-3F61E770047A}" srcOrd="0" destOrd="0" presId="urn:microsoft.com/office/officeart/2005/8/layout/hierarchy6"/>
    <dgm:cxn modelId="{78DEA1DF-955D-4D95-B09A-49829ABA41CB}" type="presParOf" srcId="{31DFE561-DA4E-446A-A274-57AF8DFD7B24}" destId="{1672ED56-210C-4E5E-ADBE-53E86F52C1BE}" srcOrd="1" destOrd="0" presId="urn:microsoft.com/office/officeart/2005/8/layout/hierarchy6"/>
    <dgm:cxn modelId="{A7D70A67-BDA2-453B-910C-654759C56BEB}" type="presParOf" srcId="{DB1A2F35-C84A-44FF-9261-EC8AA00E0427}" destId="{4745B3DE-A011-43E5-9237-1F357009E554}" srcOrd="2" destOrd="0" presId="urn:microsoft.com/office/officeart/2005/8/layout/hierarchy6"/>
    <dgm:cxn modelId="{87DD5104-BE7C-4950-8BC8-D88BC6D120B3}" type="presParOf" srcId="{DB1A2F35-C84A-44FF-9261-EC8AA00E0427}" destId="{028323D1-0A48-4C6F-94D2-0FF07FF92FC2}" srcOrd="3" destOrd="0" presId="urn:microsoft.com/office/officeart/2005/8/layout/hierarchy6"/>
    <dgm:cxn modelId="{E33653DC-D2CD-436B-ADE5-CF76775EEF4A}" type="presParOf" srcId="{028323D1-0A48-4C6F-94D2-0FF07FF92FC2}" destId="{76567025-5B31-4F50-BFD6-8DE3478C6862}" srcOrd="0" destOrd="0" presId="urn:microsoft.com/office/officeart/2005/8/layout/hierarchy6"/>
    <dgm:cxn modelId="{84C9DE12-67B7-4617-8B8A-E017BA2B9699}" type="presParOf" srcId="{028323D1-0A48-4C6F-94D2-0FF07FF92FC2}" destId="{08EF9CB0-F980-4AD1-8C51-D9B6A1385BEC}" srcOrd="1" destOrd="0" presId="urn:microsoft.com/office/officeart/2005/8/layout/hierarchy6"/>
    <dgm:cxn modelId="{757F5FCF-93BF-4270-B7F4-99076A78C772}" type="presParOf" srcId="{DB1A2F35-C84A-44FF-9261-EC8AA00E0427}" destId="{ACB5CA78-A7B8-49F2-BEB5-8E4E992CEC82}" srcOrd="4" destOrd="0" presId="urn:microsoft.com/office/officeart/2005/8/layout/hierarchy6"/>
    <dgm:cxn modelId="{DEC32304-2E10-4C4C-8620-46E0E6124C14}" type="presParOf" srcId="{DB1A2F35-C84A-44FF-9261-EC8AA00E0427}" destId="{6F050AE6-B2D2-4958-8422-F01CA1121961}" srcOrd="5" destOrd="0" presId="urn:microsoft.com/office/officeart/2005/8/layout/hierarchy6"/>
    <dgm:cxn modelId="{C0C74922-31A4-4E06-8A6E-F5F1E77AA2ED}" type="presParOf" srcId="{6F050AE6-B2D2-4958-8422-F01CA1121961}" destId="{64F0C04F-6D40-4C55-B7B3-0CDEC2F6DEA1}" srcOrd="0" destOrd="0" presId="urn:microsoft.com/office/officeart/2005/8/layout/hierarchy6"/>
    <dgm:cxn modelId="{053A1D72-AA27-4C07-B01C-63E278AD39B8}" type="presParOf" srcId="{6F050AE6-B2D2-4958-8422-F01CA1121961}" destId="{ABD83AB2-E2EB-496E-983B-D7B4F321C544}" srcOrd="1" destOrd="0" presId="urn:microsoft.com/office/officeart/2005/8/layout/hierarchy6"/>
    <dgm:cxn modelId="{91707F05-42E4-4FF5-B587-51DEFD89BE55}" type="presParOf" srcId="{B529453D-C35F-44C0-A65B-EE184E36D5C4}" destId="{C942A7D6-041B-4A4F-86BD-678ED46DEC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2A09E1-41CE-44B0-B047-1CCF37BE936B}" type="doc">
      <dgm:prSet loTypeId="urn:microsoft.com/office/officeart/2005/8/layout/hierarchy6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61910D1-4B31-4AFF-BC9C-15E941F02594}">
      <dgm:prSet phldrT="[Текст]" custT="1"/>
      <dgm:spPr/>
      <dgm:t>
        <a:bodyPr/>
        <a:lstStyle/>
        <a:p>
          <a:r>
            <a:rPr lang="ru-RU" sz="2800" b="1" dirty="0" smtClean="0"/>
            <a:t>РЕСПУБЛИКА</a:t>
          </a:r>
          <a:endParaRPr lang="ru-RU" sz="2800" b="1" dirty="0"/>
        </a:p>
      </dgm:t>
    </dgm:pt>
    <dgm:pt modelId="{F05B51FC-68F5-4DE6-89F5-59423BCC91DF}" type="parTrans" cxnId="{B2EAFB16-3019-4ED3-B0A5-1138ACB37247}">
      <dgm:prSet/>
      <dgm:spPr/>
      <dgm:t>
        <a:bodyPr/>
        <a:lstStyle/>
        <a:p>
          <a:endParaRPr lang="ru-RU"/>
        </a:p>
      </dgm:t>
    </dgm:pt>
    <dgm:pt modelId="{DBFE7374-E184-436F-96D0-9D48D2EAC30D}" type="sibTrans" cxnId="{B2EAFB16-3019-4ED3-B0A5-1138ACB37247}">
      <dgm:prSet/>
      <dgm:spPr/>
      <dgm:t>
        <a:bodyPr/>
        <a:lstStyle/>
        <a:p>
          <a:endParaRPr lang="ru-RU"/>
        </a:p>
      </dgm:t>
    </dgm:pt>
    <dgm:pt modelId="{3E1D3CA1-F38B-4D87-94B9-4C60A2669560}" type="asst">
      <dgm:prSet phldrT="[Текст]"/>
      <dgm:spPr/>
      <dgm:t>
        <a:bodyPr/>
        <a:lstStyle/>
        <a:p>
          <a:r>
            <a:rPr lang="ru-RU" dirty="0" smtClean="0"/>
            <a:t>ПАРЛАМЕНТСКАЯ</a:t>
          </a:r>
          <a:endParaRPr lang="ru-RU" dirty="0"/>
        </a:p>
      </dgm:t>
    </dgm:pt>
    <dgm:pt modelId="{CC54E11F-4128-4995-A55C-B7E050C4FF52}" type="parTrans" cxnId="{DE5D4E3F-8CD2-4A05-AF67-695D041539A7}">
      <dgm:prSet/>
      <dgm:spPr/>
      <dgm:t>
        <a:bodyPr/>
        <a:lstStyle/>
        <a:p>
          <a:endParaRPr lang="ru-RU"/>
        </a:p>
      </dgm:t>
    </dgm:pt>
    <dgm:pt modelId="{1BABE760-B81E-4314-9654-FBC238C28F44}" type="sibTrans" cxnId="{DE5D4E3F-8CD2-4A05-AF67-695D041539A7}">
      <dgm:prSet/>
      <dgm:spPr/>
      <dgm:t>
        <a:bodyPr/>
        <a:lstStyle/>
        <a:p>
          <a:endParaRPr lang="ru-RU"/>
        </a:p>
      </dgm:t>
    </dgm:pt>
    <dgm:pt modelId="{56E6F763-1D1F-4717-AC6F-ECC85E66FA6F}">
      <dgm:prSet phldrT="[Текст]"/>
      <dgm:spPr/>
      <dgm:t>
        <a:bodyPr/>
        <a:lstStyle/>
        <a:p>
          <a:r>
            <a:rPr lang="ru-RU" dirty="0" smtClean="0"/>
            <a:t>ПРЕЗИДЕНТСКАЯ</a:t>
          </a:r>
          <a:endParaRPr lang="ru-RU" dirty="0"/>
        </a:p>
      </dgm:t>
    </dgm:pt>
    <dgm:pt modelId="{0221F464-0C51-416A-95F0-2BC4F8E3FE1A}" type="parTrans" cxnId="{2B57BC34-0376-41D1-BB85-CCFC520D9E21}">
      <dgm:prSet/>
      <dgm:spPr/>
      <dgm:t>
        <a:bodyPr/>
        <a:lstStyle/>
        <a:p>
          <a:endParaRPr lang="ru-RU"/>
        </a:p>
      </dgm:t>
    </dgm:pt>
    <dgm:pt modelId="{CC6F717C-983E-4F4C-B7C3-29D6743CBD66}" type="sibTrans" cxnId="{2B57BC34-0376-41D1-BB85-CCFC520D9E21}">
      <dgm:prSet/>
      <dgm:spPr/>
      <dgm:t>
        <a:bodyPr/>
        <a:lstStyle/>
        <a:p>
          <a:endParaRPr lang="ru-RU"/>
        </a:p>
      </dgm:t>
    </dgm:pt>
    <dgm:pt modelId="{9DDF2844-076A-4C48-8D97-A0AD52656389}">
      <dgm:prSet phldrT="[Текст]"/>
      <dgm:spPr/>
      <dgm:t>
        <a:bodyPr/>
        <a:lstStyle/>
        <a:p>
          <a:r>
            <a:rPr lang="ru-RU" dirty="0" smtClean="0"/>
            <a:t>СМЕШАННАЯ</a:t>
          </a:r>
          <a:endParaRPr lang="ru-RU" dirty="0"/>
        </a:p>
      </dgm:t>
    </dgm:pt>
    <dgm:pt modelId="{411B224B-1244-434C-87A9-7948D9C1FEB7}" type="parTrans" cxnId="{AFA76CF7-D341-482A-A8D7-015F219853DB}">
      <dgm:prSet/>
      <dgm:spPr/>
      <dgm:t>
        <a:bodyPr/>
        <a:lstStyle/>
        <a:p>
          <a:endParaRPr lang="ru-RU"/>
        </a:p>
      </dgm:t>
    </dgm:pt>
    <dgm:pt modelId="{1A43E1F2-7E10-4D70-928D-12BDB27D7F03}" type="sibTrans" cxnId="{AFA76CF7-D341-482A-A8D7-015F219853DB}">
      <dgm:prSet/>
      <dgm:spPr/>
      <dgm:t>
        <a:bodyPr/>
        <a:lstStyle/>
        <a:p>
          <a:endParaRPr lang="ru-RU"/>
        </a:p>
      </dgm:t>
    </dgm:pt>
    <dgm:pt modelId="{F5738605-3A38-4FAE-BD41-64679C4AD0BE}">
      <dgm:prSet/>
      <dgm:spPr/>
      <dgm:t>
        <a:bodyPr/>
        <a:lstStyle/>
        <a:p>
          <a:r>
            <a:rPr lang="ru-RU" dirty="0" smtClean="0"/>
            <a:t>ИТАЛИЯ, ГЕРМАНИЯ, ВЕНГРИЯ, ИНДИЯ И ДР.</a:t>
          </a:r>
          <a:endParaRPr lang="ru-RU" dirty="0"/>
        </a:p>
      </dgm:t>
    </dgm:pt>
    <dgm:pt modelId="{16EA2210-02EA-4092-9559-5682209844B6}" type="parTrans" cxnId="{BE923212-35BE-466D-807A-8E549DE6C0A5}">
      <dgm:prSet/>
      <dgm:spPr/>
    </dgm:pt>
    <dgm:pt modelId="{D63B4CCE-89DC-4833-8895-42E8DEC0D858}" type="sibTrans" cxnId="{BE923212-35BE-466D-807A-8E549DE6C0A5}">
      <dgm:prSet/>
      <dgm:spPr/>
    </dgm:pt>
    <dgm:pt modelId="{8C3ECBB0-F340-4891-A1F0-0987A76DCE7F}">
      <dgm:prSet/>
      <dgm:spPr/>
      <dgm:t>
        <a:bodyPr/>
        <a:lstStyle/>
        <a:p>
          <a:r>
            <a:rPr lang="ru-RU" dirty="0" smtClean="0"/>
            <a:t>США, БРАЗИЛИЯ,  МЕКСИКА, АРГЕНТИНА, ФИНЛЯНДИЯ И ДР,</a:t>
          </a:r>
          <a:endParaRPr lang="ru-RU" dirty="0"/>
        </a:p>
      </dgm:t>
    </dgm:pt>
    <dgm:pt modelId="{B967E3B8-760D-46A9-A647-896A5E463460}" type="parTrans" cxnId="{D0D6A2B8-178D-41F6-92ED-D7C7AB21ADC8}">
      <dgm:prSet/>
      <dgm:spPr/>
    </dgm:pt>
    <dgm:pt modelId="{A2A35382-A184-4003-9175-02A08DDB1C26}" type="sibTrans" cxnId="{D0D6A2B8-178D-41F6-92ED-D7C7AB21ADC8}">
      <dgm:prSet/>
      <dgm:spPr/>
    </dgm:pt>
    <dgm:pt modelId="{60B70881-2779-4397-85BC-DDA18C12B478}">
      <dgm:prSet/>
      <dgm:spPr/>
      <dgm:t>
        <a:bodyPr/>
        <a:lstStyle/>
        <a:p>
          <a:r>
            <a:rPr lang="ru-RU" dirty="0" smtClean="0"/>
            <a:t>РОССИЯ, ФРАНЦИЯ, АВСТРИЯ, ГРЕЦИЯ И ДР.</a:t>
          </a:r>
          <a:endParaRPr lang="ru-RU" dirty="0"/>
        </a:p>
      </dgm:t>
    </dgm:pt>
    <dgm:pt modelId="{567BB8D3-9ADF-4613-B9E6-13121FD521F6}" type="parTrans" cxnId="{5ED9F4A6-5436-4E10-B4F8-0F14D573DBF5}">
      <dgm:prSet/>
      <dgm:spPr/>
    </dgm:pt>
    <dgm:pt modelId="{D26BB2E8-788C-4649-92E5-1FAFE6411A23}" type="sibTrans" cxnId="{5ED9F4A6-5436-4E10-B4F8-0F14D573DBF5}">
      <dgm:prSet/>
      <dgm:spPr/>
    </dgm:pt>
    <dgm:pt modelId="{B529453D-C35F-44C0-A65B-EE184E36D5C4}" type="pres">
      <dgm:prSet presAssocID="{D42A09E1-41CE-44B0-B047-1CCF37BE936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0C4529-6452-4421-B5A3-04C8B4DBEDCD}" type="pres">
      <dgm:prSet presAssocID="{D42A09E1-41CE-44B0-B047-1CCF37BE936B}" presName="hierFlow" presStyleCnt="0"/>
      <dgm:spPr/>
    </dgm:pt>
    <dgm:pt modelId="{8862E23B-8101-4B35-8D9D-979E4B70C6D5}" type="pres">
      <dgm:prSet presAssocID="{D42A09E1-41CE-44B0-B047-1CCF37BE936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C7357-A518-4D19-857E-0F0C3CEFD063}" type="pres">
      <dgm:prSet presAssocID="{361910D1-4B31-4AFF-BC9C-15E941F02594}" presName="Name14" presStyleCnt="0"/>
      <dgm:spPr/>
    </dgm:pt>
    <dgm:pt modelId="{1A60D4C6-1022-451F-83E1-2D38CA966632}" type="pres">
      <dgm:prSet presAssocID="{361910D1-4B31-4AFF-BC9C-15E941F0259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1A2F35-C84A-44FF-9261-EC8AA00E0427}" type="pres">
      <dgm:prSet presAssocID="{361910D1-4B31-4AFF-BC9C-15E941F02594}" presName="hierChild2" presStyleCnt="0"/>
      <dgm:spPr/>
    </dgm:pt>
    <dgm:pt modelId="{E2C91F43-E546-4E9F-BAB9-4C1D15FC7EB9}" type="pres">
      <dgm:prSet presAssocID="{CC54E11F-4128-4995-A55C-B7E050C4FF52}" presName="Name19" presStyleLbl="parChTrans1D2" presStyleIdx="0" presStyleCnt="3"/>
      <dgm:spPr/>
      <dgm:t>
        <a:bodyPr/>
        <a:lstStyle/>
        <a:p>
          <a:endParaRPr lang="ru-RU"/>
        </a:p>
      </dgm:t>
    </dgm:pt>
    <dgm:pt modelId="{31DFE561-DA4E-446A-A274-57AF8DFD7B24}" type="pres">
      <dgm:prSet presAssocID="{3E1D3CA1-F38B-4D87-94B9-4C60A2669560}" presName="Name21" presStyleCnt="0"/>
      <dgm:spPr/>
    </dgm:pt>
    <dgm:pt modelId="{7983DFAE-DB9C-4C9D-86D1-3F61E770047A}" type="pres">
      <dgm:prSet presAssocID="{3E1D3CA1-F38B-4D87-94B9-4C60A2669560}" presName="level2Shape" presStyleLbl="asst1" presStyleIdx="0" presStyleCnt="1"/>
      <dgm:spPr/>
      <dgm:t>
        <a:bodyPr/>
        <a:lstStyle/>
        <a:p>
          <a:endParaRPr lang="ru-RU"/>
        </a:p>
      </dgm:t>
    </dgm:pt>
    <dgm:pt modelId="{1672ED56-210C-4E5E-ADBE-53E86F52C1BE}" type="pres">
      <dgm:prSet presAssocID="{3E1D3CA1-F38B-4D87-94B9-4C60A2669560}" presName="hierChild3" presStyleCnt="0"/>
      <dgm:spPr/>
    </dgm:pt>
    <dgm:pt modelId="{84350ECB-328D-4C2C-8506-28800EE85078}" type="pres">
      <dgm:prSet presAssocID="{16EA2210-02EA-4092-9559-5682209844B6}" presName="Name19" presStyleLbl="parChTrans1D3" presStyleIdx="0" presStyleCnt="3"/>
      <dgm:spPr/>
    </dgm:pt>
    <dgm:pt modelId="{13FB872D-9AC8-4060-8C16-51DB9FADF990}" type="pres">
      <dgm:prSet presAssocID="{F5738605-3A38-4FAE-BD41-64679C4AD0BE}" presName="Name21" presStyleCnt="0"/>
      <dgm:spPr/>
    </dgm:pt>
    <dgm:pt modelId="{BCBAE0DA-C17F-4275-BF4A-085A387BAE42}" type="pres">
      <dgm:prSet presAssocID="{F5738605-3A38-4FAE-BD41-64679C4AD0BE}" presName="level2Shape" presStyleLbl="node3" presStyleIdx="0" presStyleCnt="3"/>
      <dgm:spPr/>
      <dgm:t>
        <a:bodyPr/>
        <a:lstStyle/>
        <a:p>
          <a:endParaRPr lang="ru-RU"/>
        </a:p>
      </dgm:t>
    </dgm:pt>
    <dgm:pt modelId="{246669EE-5D27-4554-85EE-C7E444F7570D}" type="pres">
      <dgm:prSet presAssocID="{F5738605-3A38-4FAE-BD41-64679C4AD0BE}" presName="hierChild3" presStyleCnt="0"/>
      <dgm:spPr/>
    </dgm:pt>
    <dgm:pt modelId="{4745B3DE-A011-43E5-9237-1F357009E554}" type="pres">
      <dgm:prSet presAssocID="{0221F464-0C51-416A-95F0-2BC4F8E3FE1A}" presName="Name19" presStyleLbl="parChTrans1D2" presStyleIdx="1" presStyleCnt="3"/>
      <dgm:spPr/>
      <dgm:t>
        <a:bodyPr/>
        <a:lstStyle/>
        <a:p>
          <a:endParaRPr lang="ru-RU"/>
        </a:p>
      </dgm:t>
    </dgm:pt>
    <dgm:pt modelId="{028323D1-0A48-4C6F-94D2-0FF07FF92FC2}" type="pres">
      <dgm:prSet presAssocID="{56E6F763-1D1F-4717-AC6F-ECC85E66FA6F}" presName="Name21" presStyleCnt="0"/>
      <dgm:spPr/>
    </dgm:pt>
    <dgm:pt modelId="{76567025-5B31-4F50-BFD6-8DE3478C6862}" type="pres">
      <dgm:prSet presAssocID="{56E6F763-1D1F-4717-AC6F-ECC85E66FA6F}" presName="level2Shape" presStyleLbl="node2" presStyleIdx="0" presStyleCnt="2"/>
      <dgm:spPr/>
      <dgm:t>
        <a:bodyPr/>
        <a:lstStyle/>
        <a:p>
          <a:endParaRPr lang="ru-RU"/>
        </a:p>
      </dgm:t>
    </dgm:pt>
    <dgm:pt modelId="{08EF9CB0-F980-4AD1-8C51-D9B6A1385BEC}" type="pres">
      <dgm:prSet presAssocID="{56E6F763-1D1F-4717-AC6F-ECC85E66FA6F}" presName="hierChild3" presStyleCnt="0"/>
      <dgm:spPr/>
    </dgm:pt>
    <dgm:pt modelId="{C08CA42D-10CF-4989-9CEB-4512914AE215}" type="pres">
      <dgm:prSet presAssocID="{B967E3B8-760D-46A9-A647-896A5E463460}" presName="Name19" presStyleLbl="parChTrans1D3" presStyleIdx="1" presStyleCnt="3"/>
      <dgm:spPr/>
    </dgm:pt>
    <dgm:pt modelId="{6E2A1B53-744C-46AD-9A03-458923CD5BCA}" type="pres">
      <dgm:prSet presAssocID="{8C3ECBB0-F340-4891-A1F0-0987A76DCE7F}" presName="Name21" presStyleCnt="0"/>
      <dgm:spPr/>
    </dgm:pt>
    <dgm:pt modelId="{8264F84A-2C5B-4FA0-8555-0CE59D41B18C}" type="pres">
      <dgm:prSet presAssocID="{8C3ECBB0-F340-4891-A1F0-0987A76DCE7F}" presName="level2Shape" presStyleLbl="node3" presStyleIdx="1" presStyleCnt="3"/>
      <dgm:spPr/>
      <dgm:t>
        <a:bodyPr/>
        <a:lstStyle/>
        <a:p>
          <a:endParaRPr lang="ru-RU"/>
        </a:p>
      </dgm:t>
    </dgm:pt>
    <dgm:pt modelId="{CD88FFA3-FDAF-4A8A-B176-D1B8A77D23BC}" type="pres">
      <dgm:prSet presAssocID="{8C3ECBB0-F340-4891-A1F0-0987A76DCE7F}" presName="hierChild3" presStyleCnt="0"/>
      <dgm:spPr/>
    </dgm:pt>
    <dgm:pt modelId="{ACB5CA78-A7B8-49F2-BEB5-8E4E992CEC82}" type="pres">
      <dgm:prSet presAssocID="{411B224B-1244-434C-87A9-7948D9C1FEB7}" presName="Name19" presStyleLbl="parChTrans1D2" presStyleIdx="2" presStyleCnt="3"/>
      <dgm:spPr/>
      <dgm:t>
        <a:bodyPr/>
        <a:lstStyle/>
        <a:p>
          <a:endParaRPr lang="ru-RU"/>
        </a:p>
      </dgm:t>
    </dgm:pt>
    <dgm:pt modelId="{6F050AE6-B2D2-4958-8422-F01CA1121961}" type="pres">
      <dgm:prSet presAssocID="{9DDF2844-076A-4C48-8D97-A0AD52656389}" presName="Name21" presStyleCnt="0"/>
      <dgm:spPr/>
    </dgm:pt>
    <dgm:pt modelId="{64F0C04F-6D40-4C55-B7B3-0CDEC2F6DEA1}" type="pres">
      <dgm:prSet presAssocID="{9DDF2844-076A-4C48-8D97-A0AD52656389}" presName="level2Shape" presStyleLbl="node2" presStyleIdx="1" presStyleCnt="2"/>
      <dgm:spPr/>
      <dgm:t>
        <a:bodyPr/>
        <a:lstStyle/>
        <a:p>
          <a:endParaRPr lang="ru-RU"/>
        </a:p>
      </dgm:t>
    </dgm:pt>
    <dgm:pt modelId="{ABD83AB2-E2EB-496E-983B-D7B4F321C544}" type="pres">
      <dgm:prSet presAssocID="{9DDF2844-076A-4C48-8D97-A0AD52656389}" presName="hierChild3" presStyleCnt="0"/>
      <dgm:spPr/>
    </dgm:pt>
    <dgm:pt modelId="{E756894D-E42F-4B7E-8069-E2BA3BD07EFE}" type="pres">
      <dgm:prSet presAssocID="{567BB8D3-9ADF-4613-B9E6-13121FD521F6}" presName="Name19" presStyleLbl="parChTrans1D3" presStyleIdx="2" presStyleCnt="3"/>
      <dgm:spPr/>
    </dgm:pt>
    <dgm:pt modelId="{0B355BC4-2A67-4B2A-9AE0-4DBF611FE4F8}" type="pres">
      <dgm:prSet presAssocID="{60B70881-2779-4397-85BC-DDA18C12B478}" presName="Name21" presStyleCnt="0"/>
      <dgm:spPr/>
    </dgm:pt>
    <dgm:pt modelId="{7894849B-0B72-4F48-BF5D-B883ED38D2B3}" type="pres">
      <dgm:prSet presAssocID="{60B70881-2779-4397-85BC-DDA18C12B478}" presName="level2Shape" presStyleLbl="node3" presStyleIdx="2" presStyleCnt="3"/>
      <dgm:spPr/>
      <dgm:t>
        <a:bodyPr/>
        <a:lstStyle/>
        <a:p>
          <a:endParaRPr lang="ru-RU"/>
        </a:p>
      </dgm:t>
    </dgm:pt>
    <dgm:pt modelId="{73A0E407-B4D9-4433-8B0A-2EFFEA2760A4}" type="pres">
      <dgm:prSet presAssocID="{60B70881-2779-4397-85BC-DDA18C12B478}" presName="hierChild3" presStyleCnt="0"/>
      <dgm:spPr/>
    </dgm:pt>
    <dgm:pt modelId="{C942A7D6-041B-4A4F-86BD-678ED46DEC1C}" type="pres">
      <dgm:prSet presAssocID="{D42A09E1-41CE-44B0-B047-1CCF37BE936B}" presName="bgShapesFlow" presStyleCnt="0"/>
      <dgm:spPr/>
    </dgm:pt>
  </dgm:ptLst>
  <dgm:cxnLst>
    <dgm:cxn modelId="{9B459320-BA8D-45A4-901B-CC31EF59B654}" type="presOf" srcId="{361910D1-4B31-4AFF-BC9C-15E941F02594}" destId="{1A60D4C6-1022-451F-83E1-2D38CA966632}" srcOrd="0" destOrd="0" presId="urn:microsoft.com/office/officeart/2005/8/layout/hierarchy6"/>
    <dgm:cxn modelId="{5ED9F4A6-5436-4E10-B4F8-0F14D573DBF5}" srcId="{9DDF2844-076A-4C48-8D97-A0AD52656389}" destId="{60B70881-2779-4397-85BC-DDA18C12B478}" srcOrd="0" destOrd="0" parTransId="{567BB8D3-9ADF-4613-B9E6-13121FD521F6}" sibTransId="{D26BB2E8-788C-4649-92E5-1FAFE6411A23}"/>
    <dgm:cxn modelId="{709AE5F3-5F02-4869-A6FE-A351B5D35A34}" type="presOf" srcId="{56E6F763-1D1F-4717-AC6F-ECC85E66FA6F}" destId="{76567025-5B31-4F50-BFD6-8DE3478C6862}" srcOrd="0" destOrd="0" presId="urn:microsoft.com/office/officeart/2005/8/layout/hierarchy6"/>
    <dgm:cxn modelId="{4CAD1A8F-E0EF-4CD6-9E0B-9E560A264D5C}" type="presOf" srcId="{F5738605-3A38-4FAE-BD41-64679C4AD0BE}" destId="{BCBAE0DA-C17F-4275-BF4A-085A387BAE42}" srcOrd="0" destOrd="0" presId="urn:microsoft.com/office/officeart/2005/8/layout/hierarchy6"/>
    <dgm:cxn modelId="{8CD08413-08ED-4F3A-A191-38495A80B888}" type="presOf" srcId="{B967E3B8-760D-46A9-A647-896A5E463460}" destId="{C08CA42D-10CF-4989-9CEB-4512914AE215}" srcOrd="0" destOrd="0" presId="urn:microsoft.com/office/officeart/2005/8/layout/hierarchy6"/>
    <dgm:cxn modelId="{EA9A064E-BF08-4B1A-B206-4A9556251D29}" type="presOf" srcId="{CC54E11F-4128-4995-A55C-B7E050C4FF52}" destId="{E2C91F43-E546-4E9F-BAB9-4C1D15FC7EB9}" srcOrd="0" destOrd="0" presId="urn:microsoft.com/office/officeart/2005/8/layout/hierarchy6"/>
    <dgm:cxn modelId="{2B57BC34-0376-41D1-BB85-CCFC520D9E21}" srcId="{361910D1-4B31-4AFF-BC9C-15E941F02594}" destId="{56E6F763-1D1F-4717-AC6F-ECC85E66FA6F}" srcOrd="1" destOrd="0" parTransId="{0221F464-0C51-416A-95F0-2BC4F8E3FE1A}" sibTransId="{CC6F717C-983E-4F4C-B7C3-29D6743CBD66}"/>
    <dgm:cxn modelId="{DE5D4E3F-8CD2-4A05-AF67-695D041539A7}" srcId="{361910D1-4B31-4AFF-BC9C-15E941F02594}" destId="{3E1D3CA1-F38B-4D87-94B9-4C60A2669560}" srcOrd="0" destOrd="0" parTransId="{CC54E11F-4128-4995-A55C-B7E050C4FF52}" sibTransId="{1BABE760-B81E-4314-9654-FBC238C28F44}"/>
    <dgm:cxn modelId="{2DA75362-8084-4203-AD3A-0B970128C077}" type="presOf" srcId="{8C3ECBB0-F340-4891-A1F0-0987A76DCE7F}" destId="{8264F84A-2C5B-4FA0-8555-0CE59D41B18C}" srcOrd="0" destOrd="0" presId="urn:microsoft.com/office/officeart/2005/8/layout/hierarchy6"/>
    <dgm:cxn modelId="{CC6237F2-E433-4E06-86C8-69593FB44904}" type="presOf" srcId="{0221F464-0C51-416A-95F0-2BC4F8E3FE1A}" destId="{4745B3DE-A011-43E5-9237-1F357009E554}" srcOrd="0" destOrd="0" presId="urn:microsoft.com/office/officeart/2005/8/layout/hierarchy6"/>
    <dgm:cxn modelId="{C72D8DBF-AE10-45A0-9CF6-7929D519BCB7}" type="presOf" srcId="{D42A09E1-41CE-44B0-B047-1CCF37BE936B}" destId="{B529453D-C35F-44C0-A65B-EE184E36D5C4}" srcOrd="0" destOrd="0" presId="urn:microsoft.com/office/officeart/2005/8/layout/hierarchy6"/>
    <dgm:cxn modelId="{2070DF2F-3F23-46ED-83F3-DFFFFE6E21ED}" type="presOf" srcId="{60B70881-2779-4397-85BC-DDA18C12B478}" destId="{7894849B-0B72-4F48-BF5D-B883ED38D2B3}" srcOrd="0" destOrd="0" presId="urn:microsoft.com/office/officeart/2005/8/layout/hierarchy6"/>
    <dgm:cxn modelId="{30FA4856-4A6C-4860-BD9C-96978990AE9E}" type="presOf" srcId="{411B224B-1244-434C-87A9-7948D9C1FEB7}" destId="{ACB5CA78-A7B8-49F2-BEB5-8E4E992CEC82}" srcOrd="0" destOrd="0" presId="urn:microsoft.com/office/officeart/2005/8/layout/hierarchy6"/>
    <dgm:cxn modelId="{B2EAFB16-3019-4ED3-B0A5-1138ACB37247}" srcId="{D42A09E1-41CE-44B0-B047-1CCF37BE936B}" destId="{361910D1-4B31-4AFF-BC9C-15E941F02594}" srcOrd="0" destOrd="0" parTransId="{F05B51FC-68F5-4DE6-89F5-59423BCC91DF}" sibTransId="{DBFE7374-E184-436F-96D0-9D48D2EAC30D}"/>
    <dgm:cxn modelId="{0A901913-EB3F-4616-AB53-87AD1A23C579}" type="presOf" srcId="{567BB8D3-9ADF-4613-B9E6-13121FD521F6}" destId="{E756894D-E42F-4B7E-8069-E2BA3BD07EFE}" srcOrd="0" destOrd="0" presId="urn:microsoft.com/office/officeart/2005/8/layout/hierarchy6"/>
    <dgm:cxn modelId="{D0D6A2B8-178D-41F6-92ED-D7C7AB21ADC8}" srcId="{56E6F763-1D1F-4717-AC6F-ECC85E66FA6F}" destId="{8C3ECBB0-F340-4891-A1F0-0987A76DCE7F}" srcOrd="0" destOrd="0" parTransId="{B967E3B8-760D-46A9-A647-896A5E463460}" sibTransId="{A2A35382-A184-4003-9175-02A08DDB1C26}"/>
    <dgm:cxn modelId="{E812A405-A3BF-48B5-B3FD-0E29143EA3C8}" type="presOf" srcId="{9DDF2844-076A-4C48-8D97-A0AD52656389}" destId="{64F0C04F-6D40-4C55-B7B3-0CDEC2F6DEA1}" srcOrd="0" destOrd="0" presId="urn:microsoft.com/office/officeart/2005/8/layout/hierarchy6"/>
    <dgm:cxn modelId="{AFA76CF7-D341-482A-A8D7-015F219853DB}" srcId="{361910D1-4B31-4AFF-BC9C-15E941F02594}" destId="{9DDF2844-076A-4C48-8D97-A0AD52656389}" srcOrd="2" destOrd="0" parTransId="{411B224B-1244-434C-87A9-7948D9C1FEB7}" sibTransId="{1A43E1F2-7E10-4D70-928D-12BDB27D7F03}"/>
    <dgm:cxn modelId="{BE923212-35BE-466D-807A-8E549DE6C0A5}" srcId="{3E1D3CA1-F38B-4D87-94B9-4C60A2669560}" destId="{F5738605-3A38-4FAE-BD41-64679C4AD0BE}" srcOrd="0" destOrd="0" parTransId="{16EA2210-02EA-4092-9559-5682209844B6}" sibTransId="{D63B4CCE-89DC-4833-8895-42E8DEC0D858}"/>
    <dgm:cxn modelId="{0B4A3C21-5363-4331-9F47-BD38D150AAD3}" type="presOf" srcId="{16EA2210-02EA-4092-9559-5682209844B6}" destId="{84350ECB-328D-4C2C-8506-28800EE85078}" srcOrd="0" destOrd="0" presId="urn:microsoft.com/office/officeart/2005/8/layout/hierarchy6"/>
    <dgm:cxn modelId="{E8375882-8708-4ABB-A363-C19AF22224A7}" type="presOf" srcId="{3E1D3CA1-F38B-4D87-94B9-4C60A2669560}" destId="{7983DFAE-DB9C-4C9D-86D1-3F61E770047A}" srcOrd="0" destOrd="0" presId="urn:microsoft.com/office/officeart/2005/8/layout/hierarchy6"/>
    <dgm:cxn modelId="{B0E5426E-B705-42CF-BD79-FD0BBB6FCE88}" type="presParOf" srcId="{B529453D-C35F-44C0-A65B-EE184E36D5C4}" destId="{170C4529-6452-4421-B5A3-04C8B4DBEDCD}" srcOrd="0" destOrd="0" presId="urn:microsoft.com/office/officeart/2005/8/layout/hierarchy6"/>
    <dgm:cxn modelId="{1121DD72-46D2-4AC2-8666-DC5BD70317C0}" type="presParOf" srcId="{170C4529-6452-4421-B5A3-04C8B4DBEDCD}" destId="{8862E23B-8101-4B35-8D9D-979E4B70C6D5}" srcOrd="0" destOrd="0" presId="urn:microsoft.com/office/officeart/2005/8/layout/hierarchy6"/>
    <dgm:cxn modelId="{0F3F7F84-B5C4-404A-9074-F4BE9961FE69}" type="presParOf" srcId="{8862E23B-8101-4B35-8D9D-979E4B70C6D5}" destId="{82DC7357-A518-4D19-857E-0F0C3CEFD063}" srcOrd="0" destOrd="0" presId="urn:microsoft.com/office/officeart/2005/8/layout/hierarchy6"/>
    <dgm:cxn modelId="{31D6E19D-BD89-4F79-8577-7F1AB8C6C3C3}" type="presParOf" srcId="{82DC7357-A518-4D19-857E-0F0C3CEFD063}" destId="{1A60D4C6-1022-451F-83E1-2D38CA966632}" srcOrd="0" destOrd="0" presId="urn:microsoft.com/office/officeart/2005/8/layout/hierarchy6"/>
    <dgm:cxn modelId="{C01AC609-6543-45A2-8B61-139FBC594C05}" type="presParOf" srcId="{82DC7357-A518-4D19-857E-0F0C3CEFD063}" destId="{DB1A2F35-C84A-44FF-9261-EC8AA00E0427}" srcOrd="1" destOrd="0" presId="urn:microsoft.com/office/officeart/2005/8/layout/hierarchy6"/>
    <dgm:cxn modelId="{E068FD0A-D761-4612-B2B9-2799A7B74F2F}" type="presParOf" srcId="{DB1A2F35-C84A-44FF-9261-EC8AA00E0427}" destId="{E2C91F43-E546-4E9F-BAB9-4C1D15FC7EB9}" srcOrd="0" destOrd="0" presId="urn:microsoft.com/office/officeart/2005/8/layout/hierarchy6"/>
    <dgm:cxn modelId="{A569BD97-94B9-43D6-8D2F-BC7BC40DFA4A}" type="presParOf" srcId="{DB1A2F35-C84A-44FF-9261-EC8AA00E0427}" destId="{31DFE561-DA4E-446A-A274-57AF8DFD7B24}" srcOrd="1" destOrd="0" presId="urn:microsoft.com/office/officeart/2005/8/layout/hierarchy6"/>
    <dgm:cxn modelId="{43751D38-319F-4AB8-BFC4-21263ACD840F}" type="presParOf" srcId="{31DFE561-DA4E-446A-A274-57AF8DFD7B24}" destId="{7983DFAE-DB9C-4C9D-86D1-3F61E770047A}" srcOrd="0" destOrd="0" presId="urn:microsoft.com/office/officeart/2005/8/layout/hierarchy6"/>
    <dgm:cxn modelId="{AEF499F3-69CB-4F7E-85CE-14006351C465}" type="presParOf" srcId="{31DFE561-DA4E-446A-A274-57AF8DFD7B24}" destId="{1672ED56-210C-4E5E-ADBE-53E86F52C1BE}" srcOrd="1" destOrd="0" presId="urn:microsoft.com/office/officeart/2005/8/layout/hierarchy6"/>
    <dgm:cxn modelId="{FCC9E297-8819-4FCD-8EE7-4124CF1A5D9F}" type="presParOf" srcId="{1672ED56-210C-4E5E-ADBE-53E86F52C1BE}" destId="{84350ECB-328D-4C2C-8506-28800EE85078}" srcOrd="0" destOrd="0" presId="urn:microsoft.com/office/officeart/2005/8/layout/hierarchy6"/>
    <dgm:cxn modelId="{9330A45D-D9AA-4AFF-8D85-97E42243407A}" type="presParOf" srcId="{1672ED56-210C-4E5E-ADBE-53E86F52C1BE}" destId="{13FB872D-9AC8-4060-8C16-51DB9FADF990}" srcOrd="1" destOrd="0" presId="urn:microsoft.com/office/officeart/2005/8/layout/hierarchy6"/>
    <dgm:cxn modelId="{67EED4A4-333D-4997-8CE8-550E4FACC419}" type="presParOf" srcId="{13FB872D-9AC8-4060-8C16-51DB9FADF990}" destId="{BCBAE0DA-C17F-4275-BF4A-085A387BAE42}" srcOrd="0" destOrd="0" presId="urn:microsoft.com/office/officeart/2005/8/layout/hierarchy6"/>
    <dgm:cxn modelId="{340462B5-969C-44B3-A3B2-32A0EBB4812B}" type="presParOf" srcId="{13FB872D-9AC8-4060-8C16-51DB9FADF990}" destId="{246669EE-5D27-4554-85EE-C7E444F7570D}" srcOrd="1" destOrd="0" presId="urn:microsoft.com/office/officeart/2005/8/layout/hierarchy6"/>
    <dgm:cxn modelId="{31711732-7061-418D-B1C7-2E7F3740E4F3}" type="presParOf" srcId="{DB1A2F35-C84A-44FF-9261-EC8AA00E0427}" destId="{4745B3DE-A011-43E5-9237-1F357009E554}" srcOrd="2" destOrd="0" presId="urn:microsoft.com/office/officeart/2005/8/layout/hierarchy6"/>
    <dgm:cxn modelId="{6C0BFB2D-CF5D-498F-B57A-814F5D0C0559}" type="presParOf" srcId="{DB1A2F35-C84A-44FF-9261-EC8AA00E0427}" destId="{028323D1-0A48-4C6F-94D2-0FF07FF92FC2}" srcOrd="3" destOrd="0" presId="urn:microsoft.com/office/officeart/2005/8/layout/hierarchy6"/>
    <dgm:cxn modelId="{F5BFB77D-C775-44FB-BC1A-37E00B3A77B1}" type="presParOf" srcId="{028323D1-0A48-4C6F-94D2-0FF07FF92FC2}" destId="{76567025-5B31-4F50-BFD6-8DE3478C6862}" srcOrd="0" destOrd="0" presId="urn:microsoft.com/office/officeart/2005/8/layout/hierarchy6"/>
    <dgm:cxn modelId="{228AAFE0-FE24-4241-BA42-D5817B035D4F}" type="presParOf" srcId="{028323D1-0A48-4C6F-94D2-0FF07FF92FC2}" destId="{08EF9CB0-F980-4AD1-8C51-D9B6A1385BEC}" srcOrd="1" destOrd="0" presId="urn:microsoft.com/office/officeart/2005/8/layout/hierarchy6"/>
    <dgm:cxn modelId="{8C1D335E-AE3F-44A0-B086-6365349AF3A7}" type="presParOf" srcId="{08EF9CB0-F980-4AD1-8C51-D9B6A1385BEC}" destId="{C08CA42D-10CF-4989-9CEB-4512914AE215}" srcOrd="0" destOrd="0" presId="urn:microsoft.com/office/officeart/2005/8/layout/hierarchy6"/>
    <dgm:cxn modelId="{55B5ED73-C902-44B6-8882-044E738B2181}" type="presParOf" srcId="{08EF9CB0-F980-4AD1-8C51-D9B6A1385BEC}" destId="{6E2A1B53-744C-46AD-9A03-458923CD5BCA}" srcOrd="1" destOrd="0" presId="urn:microsoft.com/office/officeart/2005/8/layout/hierarchy6"/>
    <dgm:cxn modelId="{BA88A6D5-A1B3-429B-9D82-09B24BAF49C2}" type="presParOf" srcId="{6E2A1B53-744C-46AD-9A03-458923CD5BCA}" destId="{8264F84A-2C5B-4FA0-8555-0CE59D41B18C}" srcOrd="0" destOrd="0" presId="urn:microsoft.com/office/officeart/2005/8/layout/hierarchy6"/>
    <dgm:cxn modelId="{4604629B-7274-450E-98D6-FE9AE69612FE}" type="presParOf" srcId="{6E2A1B53-744C-46AD-9A03-458923CD5BCA}" destId="{CD88FFA3-FDAF-4A8A-B176-D1B8A77D23BC}" srcOrd="1" destOrd="0" presId="urn:microsoft.com/office/officeart/2005/8/layout/hierarchy6"/>
    <dgm:cxn modelId="{15106DB8-389B-400E-BE16-D4A8BD12C626}" type="presParOf" srcId="{DB1A2F35-C84A-44FF-9261-EC8AA00E0427}" destId="{ACB5CA78-A7B8-49F2-BEB5-8E4E992CEC82}" srcOrd="4" destOrd="0" presId="urn:microsoft.com/office/officeart/2005/8/layout/hierarchy6"/>
    <dgm:cxn modelId="{DA8E46CA-A754-4216-9C2B-FE731E63F26B}" type="presParOf" srcId="{DB1A2F35-C84A-44FF-9261-EC8AA00E0427}" destId="{6F050AE6-B2D2-4958-8422-F01CA1121961}" srcOrd="5" destOrd="0" presId="urn:microsoft.com/office/officeart/2005/8/layout/hierarchy6"/>
    <dgm:cxn modelId="{7618892B-FD2B-4020-8EA5-29715100AC04}" type="presParOf" srcId="{6F050AE6-B2D2-4958-8422-F01CA1121961}" destId="{64F0C04F-6D40-4C55-B7B3-0CDEC2F6DEA1}" srcOrd="0" destOrd="0" presId="urn:microsoft.com/office/officeart/2005/8/layout/hierarchy6"/>
    <dgm:cxn modelId="{67F7BD7F-3A2D-438A-8083-0E6DB48AC777}" type="presParOf" srcId="{6F050AE6-B2D2-4958-8422-F01CA1121961}" destId="{ABD83AB2-E2EB-496E-983B-D7B4F321C544}" srcOrd="1" destOrd="0" presId="urn:microsoft.com/office/officeart/2005/8/layout/hierarchy6"/>
    <dgm:cxn modelId="{ED1D4AD0-29E0-42BA-BCDB-4A719823AD95}" type="presParOf" srcId="{ABD83AB2-E2EB-496E-983B-D7B4F321C544}" destId="{E756894D-E42F-4B7E-8069-E2BA3BD07EFE}" srcOrd="0" destOrd="0" presId="urn:microsoft.com/office/officeart/2005/8/layout/hierarchy6"/>
    <dgm:cxn modelId="{81A6A63D-BF10-4396-949A-1D647BA3EDB5}" type="presParOf" srcId="{ABD83AB2-E2EB-496E-983B-D7B4F321C544}" destId="{0B355BC4-2A67-4B2A-9AE0-4DBF611FE4F8}" srcOrd="1" destOrd="0" presId="urn:microsoft.com/office/officeart/2005/8/layout/hierarchy6"/>
    <dgm:cxn modelId="{5B59ED03-2E90-4876-8925-A3D559357718}" type="presParOf" srcId="{0B355BC4-2A67-4B2A-9AE0-4DBF611FE4F8}" destId="{7894849B-0B72-4F48-BF5D-B883ED38D2B3}" srcOrd="0" destOrd="0" presId="urn:microsoft.com/office/officeart/2005/8/layout/hierarchy6"/>
    <dgm:cxn modelId="{D8772163-E1D7-4729-9976-050679D9A5E4}" type="presParOf" srcId="{0B355BC4-2A67-4B2A-9AE0-4DBF611FE4F8}" destId="{73A0E407-B4D9-4433-8B0A-2EFFEA2760A4}" srcOrd="1" destOrd="0" presId="urn:microsoft.com/office/officeart/2005/8/layout/hierarchy6"/>
    <dgm:cxn modelId="{3E0160A6-42A2-4BE4-BF43-8AF996B42F49}" type="presParOf" srcId="{B529453D-C35F-44C0-A65B-EE184E36D5C4}" destId="{C942A7D6-041B-4A4F-86BD-678ED46DEC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65E85-3EE0-4362-9917-5832325093D5}">
      <dsp:nvSpPr>
        <dsp:cNvPr id="0" name=""/>
        <dsp:cNvSpPr/>
      </dsp:nvSpPr>
      <dsp:spPr>
        <a:xfrm>
          <a:off x="0" y="185727"/>
          <a:ext cx="8153400" cy="17918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Монархия</a:t>
          </a:r>
          <a:r>
            <a:rPr lang="ru-RU" sz="2400" b="1" kern="1200" dirty="0" smtClean="0"/>
            <a:t> </a:t>
          </a:r>
          <a:r>
            <a:rPr lang="ru-RU" sz="2400" kern="1200" dirty="0" smtClean="0"/>
            <a:t>(греч. – единовластие) – государство, в котором верховная власть сосредоточена в руках единоличного главы государства и передается по наследству</a:t>
          </a:r>
          <a:endParaRPr lang="ru-RU" sz="2400" kern="1200" dirty="0"/>
        </a:p>
      </dsp:txBody>
      <dsp:txXfrm>
        <a:off x="87472" y="273199"/>
        <a:ext cx="7978456" cy="1616933"/>
      </dsp:txXfrm>
    </dsp:sp>
    <dsp:sp modelId="{5F571BC6-3653-419A-9852-0C3EA8B3C445}">
      <dsp:nvSpPr>
        <dsp:cNvPr id="0" name=""/>
        <dsp:cNvSpPr/>
      </dsp:nvSpPr>
      <dsp:spPr>
        <a:xfrm>
          <a:off x="0" y="2144303"/>
          <a:ext cx="81534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900" kern="1200"/>
        </a:p>
      </dsp:txBody>
      <dsp:txXfrm>
        <a:off x="0" y="2144303"/>
        <a:ext cx="8153400" cy="397440"/>
      </dsp:txXfrm>
    </dsp:sp>
    <dsp:sp modelId="{C494705B-1BB6-4D01-A6E8-4D32D4A0F724}">
      <dsp:nvSpPr>
        <dsp:cNvPr id="0" name=""/>
        <dsp:cNvSpPr/>
      </dsp:nvSpPr>
      <dsp:spPr>
        <a:xfrm>
          <a:off x="0" y="2257427"/>
          <a:ext cx="8153400" cy="7613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Признаки монархии:</a:t>
          </a:r>
          <a:endParaRPr lang="ru-RU" sz="2400" kern="1200" dirty="0"/>
        </a:p>
      </dsp:txBody>
      <dsp:txXfrm>
        <a:off x="37168" y="2294595"/>
        <a:ext cx="8079064" cy="687046"/>
      </dsp:txXfrm>
    </dsp:sp>
    <dsp:sp modelId="{9C8A3F1A-0F93-4DF7-957C-8DEDE10DCA6F}">
      <dsp:nvSpPr>
        <dsp:cNvPr id="0" name=""/>
        <dsp:cNvSpPr/>
      </dsp:nvSpPr>
      <dsp:spPr>
        <a:xfrm>
          <a:off x="0" y="3303126"/>
          <a:ext cx="8153400" cy="131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Суверенитет исходит от монарха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Монарх – глава государства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Срок полномочий монарха неограничен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Монарх не несет юридической ответственности за свои деяния</a:t>
          </a:r>
          <a:endParaRPr lang="ru-RU" sz="1900" kern="1200" dirty="0"/>
        </a:p>
      </dsp:txBody>
      <dsp:txXfrm>
        <a:off x="0" y="3303126"/>
        <a:ext cx="8153400" cy="1316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AC80F-B97C-4DFF-9867-657D263E8069}">
      <dsp:nvSpPr>
        <dsp:cNvPr id="0" name=""/>
        <dsp:cNvSpPr/>
      </dsp:nvSpPr>
      <dsp:spPr>
        <a:xfrm>
          <a:off x="6200006" y="3134231"/>
          <a:ext cx="1817773" cy="432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68"/>
              </a:lnTo>
              <a:lnTo>
                <a:pt x="1817773" y="294768"/>
              </a:lnTo>
              <a:lnTo>
                <a:pt x="1817773" y="43254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EF0A0-8017-49B8-8C20-FC5449466A16}">
      <dsp:nvSpPr>
        <dsp:cNvPr id="0" name=""/>
        <dsp:cNvSpPr/>
      </dsp:nvSpPr>
      <dsp:spPr>
        <a:xfrm>
          <a:off x="6154286" y="3134231"/>
          <a:ext cx="91440" cy="432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54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C96ED-6F17-45C1-82D5-B472BB4C74F7}">
      <dsp:nvSpPr>
        <dsp:cNvPr id="0" name=""/>
        <dsp:cNvSpPr/>
      </dsp:nvSpPr>
      <dsp:spPr>
        <a:xfrm>
          <a:off x="4382232" y="3134231"/>
          <a:ext cx="1817773" cy="432547"/>
        </a:xfrm>
        <a:custGeom>
          <a:avLst/>
          <a:gdLst/>
          <a:ahLst/>
          <a:cxnLst/>
          <a:rect l="0" t="0" r="0" b="0"/>
          <a:pathLst>
            <a:path>
              <a:moveTo>
                <a:pt x="1817773" y="0"/>
              </a:moveTo>
              <a:lnTo>
                <a:pt x="1817773" y="294768"/>
              </a:lnTo>
              <a:lnTo>
                <a:pt x="0" y="294768"/>
              </a:lnTo>
              <a:lnTo>
                <a:pt x="0" y="43254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8E80A-4957-485A-A7CE-1735F1F7CC98}">
      <dsp:nvSpPr>
        <dsp:cNvPr id="0" name=""/>
        <dsp:cNvSpPr/>
      </dsp:nvSpPr>
      <dsp:spPr>
        <a:xfrm>
          <a:off x="3927789" y="1757268"/>
          <a:ext cx="2272216" cy="432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68"/>
              </a:lnTo>
              <a:lnTo>
                <a:pt x="2272216" y="294768"/>
              </a:lnTo>
              <a:lnTo>
                <a:pt x="2272216" y="43254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AB07D-5A71-409B-A004-576B686E0B9B}">
      <dsp:nvSpPr>
        <dsp:cNvPr id="0" name=""/>
        <dsp:cNvSpPr/>
      </dsp:nvSpPr>
      <dsp:spPr>
        <a:xfrm>
          <a:off x="2564459" y="4511194"/>
          <a:ext cx="908886" cy="432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68"/>
              </a:lnTo>
              <a:lnTo>
                <a:pt x="908886" y="294768"/>
              </a:lnTo>
              <a:lnTo>
                <a:pt x="908886" y="432547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170CA-805A-4B74-B804-5A1E82D03AA8}">
      <dsp:nvSpPr>
        <dsp:cNvPr id="0" name=""/>
        <dsp:cNvSpPr/>
      </dsp:nvSpPr>
      <dsp:spPr>
        <a:xfrm>
          <a:off x="1655573" y="4511194"/>
          <a:ext cx="908886" cy="432547"/>
        </a:xfrm>
        <a:custGeom>
          <a:avLst/>
          <a:gdLst/>
          <a:ahLst/>
          <a:cxnLst/>
          <a:rect l="0" t="0" r="0" b="0"/>
          <a:pathLst>
            <a:path>
              <a:moveTo>
                <a:pt x="908886" y="0"/>
              </a:moveTo>
              <a:lnTo>
                <a:pt x="908886" y="294768"/>
              </a:lnTo>
              <a:lnTo>
                <a:pt x="0" y="294768"/>
              </a:lnTo>
              <a:lnTo>
                <a:pt x="0" y="432547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FC8FA-B6BC-46D2-986B-BCFB76EBF618}">
      <dsp:nvSpPr>
        <dsp:cNvPr id="0" name=""/>
        <dsp:cNvSpPr/>
      </dsp:nvSpPr>
      <dsp:spPr>
        <a:xfrm>
          <a:off x="1655573" y="3134231"/>
          <a:ext cx="908886" cy="432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68"/>
              </a:lnTo>
              <a:lnTo>
                <a:pt x="908886" y="294768"/>
              </a:lnTo>
              <a:lnTo>
                <a:pt x="908886" y="43254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00B4C-4114-4A56-850B-15095F08E5EE}">
      <dsp:nvSpPr>
        <dsp:cNvPr id="0" name=""/>
        <dsp:cNvSpPr/>
      </dsp:nvSpPr>
      <dsp:spPr>
        <a:xfrm>
          <a:off x="746686" y="3134231"/>
          <a:ext cx="908886" cy="432547"/>
        </a:xfrm>
        <a:custGeom>
          <a:avLst/>
          <a:gdLst/>
          <a:ahLst/>
          <a:cxnLst/>
          <a:rect l="0" t="0" r="0" b="0"/>
          <a:pathLst>
            <a:path>
              <a:moveTo>
                <a:pt x="908886" y="0"/>
              </a:moveTo>
              <a:lnTo>
                <a:pt x="908886" y="294768"/>
              </a:lnTo>
              <a:lnTo>
                <a:pt x="0" y="294768"/>
              </a:lnTo>
              <a:lnTo>
                <a:pt x="0" y="43254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F6B1A-A7B5-4F81-B9F1-C4F331F952A3}">
      <dsp:nvSpPr>
        <dsp:cNvPr id="0" name=""/>
        <dsp:cNvSpPr/>
      </dsp:nvSpPr>
      <dsp:spPr>
        <a:xfrm>
          <a:off x="1655573" y="1757268"/>
          <a:ext cx="2272216" cy="432547"/>
        </a:xfrm>
        <a:custGeom>
          <a:avLst/>
          <a:gdLst/>
          <a:ahLst/>
          <a:cxnLst/>
          <a:rect l="0" t="0" r="0" b="0"/>
          <a:pathLst>
            <a:path>
              <a:moveTo>
                <a:pt x="2272216" y="0"/>
              </a:moveTo>
              <a:lnTo>
                <a:pt x="2272216" y="294768"/>
              </a:lnTo>
              <a:lnTo>
                <a:pt x="0" y="294768"/>
              </a:lnTo>
              <a:lnTo>
                <a:pt x="0" y="43254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48037-9325-4306-96E5-5CA356038BFA}">
      <dsp:nvSpPr>
        <dsp:cNvPr id="0" name=""/>
        <dsp:cNvSpPr/>
      </dsp:nvSpPr>
      <dsp:spPr>
        <a:xfrm>
          <a:off x="3184155" y="812852"/>
          <a:ext cx="1487268" cy="9444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4C0AE-D43A-4A83-B5E5-58F799663AD5}">
      <dsp:nvSpPr>
        <dsp:cNvPr id="0" name=""/>
        <dsp:cNvSpPr/>
      </dsp:nvSpPr>
      <dsp:spPr>
        <a:xfrm>
          <a:off x="3349407" y="969842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Форма правления</a:t>
          </a:r>
          <a:endParaRPr lang="ru-RU" sz="1300" kern="1200" dirty="0"/>
        </a:p>
      </dsp:txBody>
      <dsp:txXfrm>
        <a:off x="3377068" y="997503"/>
        <a:ext cx="1431946" cy="889093"/>
      </dsp:txXfrm>
    </dsp:sp>
    <dsp:sp modelId="{E63A10E4-40D7-4F0B-9983-1B728947AD43}">
      <dsp:nvSpPr>
        <dsp:cNvPr id="0" name=""/>
        <dsp:cNvSpPr/>
      </dsp:nvSpPr>
      <dsp:spPr>
        <a:xfrm>
          <a:off x="911938" y="2189815"/>
          <a:ext cx="1487268" cy="9444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0CF88-399B-40B3-BD5B-655CE2200B6B}">
      <dsp:nvSpPr>
        <dsp:cNvPr id="0" name=""/>
        <dsp:cNvSpPr/>
      </dsp:nvSpPr>
      <dsp:spPr>
        <a:xfrm>
          <a:off x="1077190" y="2346805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Монархия</a:t>
          </a:r>
          <a:endParaRPr lang="ru-RU" sz="1300" kern="1200" dirty="0"/>
        </a:p>
      </dsp:txBody>
      <dsp:txXfrm>
        <a:off x="1104851" y="2374466"/>
        <a:ext cx="1431946" cy="889093"/>
      </dsp:txXfrm>
    </dsp:sp>
    <dsp:sp modelId="{30548787-6ABD-4406-83E3-8131FD99EBF0}">
      <dsp:nvSpPr>
        <dsp:cNvPr id="0" name=""/>
        <dsp:cNvSpPr/>
      </dsp:nvSpPr>
      <dsp:spPr>
        <a:xfrm>
          <a:off x="3052" y="3566778"/>
          <a:ext cx="1487268" cy="9444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DF9FB-25EA-4866-8736-8E25C7B1CB26}">
      <dsp:nvSpPr>
        <dsp:cNvPr id="0" name=""/>
        <dsp:cNvSpPr/>
      </dsp:nvSpPr>
      <dsp:spPr>
        <a:xfrm>
          <a:off x="168304" y="3723768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Неограниченная (абсолютная)</a:t>
          </a:r>
          <a:endParaRPr lang="ru-RU" sz="1300" kern="1200" dirty="0"/>
        </a:p>
      </dsp:txBody>
      <dsp:txXfrm>
        <a:off x="195965" y="3751429"/>
        <a:ext cx="1431946" cy="889093"/>
      </dsp:txXfrm>
    </dsp:sp>
    <dsp:sp modelId="{6D27010B-749F-4EF3-B7F2-A41283BB1C12}">
      <dsp:nvSpPr>
        <dsp:cNvPr id="0" name=""/>
        <dsp:cNvSpPr/>
      </dsp:nvSpPr>
      <dsp:spPr>
        <a:xfrm>
          <a:off x="1820825" y="3566778"/>
          <a:ext cx="1487268" cy="9444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0C9A2-79EE-4DA4-88E4-E104BDD11991}">
      <dsp:nvSpPr>
        <dsp:cNvPr id="0" name=""/>
        <dsp:cNvSpPr/>
      </dsp:nvSpPr>
      <dsp:spPr>
        <a:xfrm>
          <a:off x="1986077" y="3723768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Ограниченная (конституционная)</a:t>
          </a:r>
          <a:endParaRPr lang="ru-RU" sz="1300" kern="1200" dirty="0"/>
        </a:p>
      </dsp:txBody>
      <dsp:txXfrm>
        <a:off x="2013738" y="3751429"/>
        <a:ext cx="1431946" cy="889093"/>
      </dsp:txXfrm>
    </dsp:sp>
    <dsp:sp modelId="{8D3E86C9-FBCD-4F58-BF36-260D71FBE7C9}">
      <dsp:nvSpPr>
        <dsp:cNvPr id="0" name=""/>
        <dsp:cNvSpPr/>
      </dsp:nvSpPr>
      <dsp:spPr>
        <a:xfrm>
          <a:off x="911938" y="4943742"/>
          <a:ext cx="1487268" cy="9444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9E6CD-ADC2-4F82-B2A9-5D6C3EF3CCEF}">
      <dsp:nvSpPr>
        <dsp:cNvPr id="0" name=""/>
        <dsp:cNvSpPr/>
      </dsp:nvSpPr>
      <dsp:spPr>
        <a:xfrm>
          <a:off x="1077190" y="5100731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Парламентская</a:t>
          </a:r>
          <a:endParaRPr lang="ru-RU" sz="1300" kern="1200" dirty="0"/>
        </a:p>
      </dsp:txBody>
      <dsp:txXfrm>
        <a:off x="1104851" y="5128392"/>
        <a:ext cx="1431946" cy="889093"/>
      </dsp:txXfrm>
    </dsp:sp>
    <dsp:sp modelId="{6BC4292A-6652-4AC6-912D-EDA8FEC64F93}">
      <dsp:nvSpPr>
        <dsp:cNvPr id="0" name=""/>
        <dsp:cNvSpPr/>
      </dsp:nvSpPr>
      <dsp:spPr>
        <a:xfrm>
          <a:off x="2729711" y="4943742"/>
          <a:ext cx="1487268" cy="9444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65C3C-F695-4003-BF7B-856896DE78D6}">
      <dsp:nvSpPr>
        <dsp:cNvPr id="0" name=""/>
        <dsp:cNvSpPr/>
      </dsp:nvSpPr>
      <dsp:spPr>
        <a:xfrm>
          <a:off x="2894963" y="5100731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Дуалистическая</a:t>
          </a:r>
          <a:endParaRPr lang="ru-RU" sz="1300" kern="1200" dirty="0"/>
        </a:p>
      </dsp:txBody>
      <dsp:txXfrm>
        <a:off x="2922624" y="5128392"/>
        <a:ext cx="1431946" cy="889093"/>
      </dsp:txXfrm>
    </dsp:sp>
    <dsp:sp modelId="{CA986719-B3C7-49FC-87BA-CA71BDA66F41}">
      <dsp:nvSpPr>
        <dsp:cNvPr id="0" name=""/>
        <dsp:cNvSpPr/>
      </dsp:nvSpPr>
      <dsp:spPr>
        <a:xfrm>
          <a:off x="5456371" y="2189815"/>
          <a:ext cx="1487268" cy="9444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8E0CA-C29F-437D-922E-524A99EB28D0}">
      <dsp:nvSpPr>
        <dsp:cNvPr id="0" name=""/>
        <dsp:cNvSpPr/>
      </dsp:nvSpPr>
      <dsp:spPr>
        <a:xfrm>
          <a:off x="5621623" y="2346805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Республика</a:t>
          </a:r>
          <a:endParaRPr lang="ru-RU" sz="1300" kern="1200" dirty="0"/>
        </a:p>
      </dsp:txBody>
      <dsp:txXfrm>
        <a:off x="5649284" y="2374466"/>
        <a:ext cx="1431946" cy="889093"/>
      </dsp:txXfrm>
    </dsp:sp>
    <dsp:sp modelId="{9BE1D909-82DB-42C8-B396-F83063F7C4B3}">
      <dsp:nvSpPr>
        <dsp:cNvPr id="0" name=""/>
        <dsp:cNvSpPr/>
      </dsp:nvSpPr>
      <dsp:spPr>
        <a:xfrm>
          <a:off x="3638598" y="3566778"/>
          <a:ext cx="1487268" cy="9444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A7E85-5C90-4F89-ADD4-AA91A2D1A6FF}">
      <dsp:nvSpPr>
        <dsp:cNvPr id="0" name=""/>
        <dsp:cNvSpPr/>
      </dsp:nvSpPr>
      <dsp:spPr>
        <a:xfrm>
          <a:off x="3803850" y="3723768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Парламентская</a:t>
          </a:r>
          <a:endParaRPr lang="ru-RU" sz="1300" kern="1200" dirty="0"/>
        </a:p>
      </dsp:txBody>
      <dsp:txXfrm>
        <a:off x="3831511" y="3751429"/>
        <a:ext cx="1431946" cy="889093"/>
      </dsp:txXfrm>
    </dsp:sp>
    <dsp:sp modelId="{5276B5E1-7C39-4A4D-A44C-0359A8B7EF36}">
      <dsp:nvSpPr>
        <dsp:cNvPr id="0" name=""/>
        <dsp:cNvSpPr/>
      </dsp:nvSpPr>
      <dsp:spPr>
        <a:xfrm>
          <a:off x="5456371" y="3566778"/>
          <a:ext cx="1487268" cy="9444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559D5-F97A-42E3-B492-FD5AD057E349}">
      <dsp:nvSpPr>
        <dsp:cNvPr id="0" name=""/>
        <dsp:cNvSpPr/>
      </dsp:nvSpPr>
      <dsp:spPr>
        <a:xfrm>
          <a:off x="5621623" y="3723768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Президентская</a:t>
          </a:r>
          <a:endParaRPr lang="ru-RU" sz="1300" kern="1200" dirty="0"/>
        </a:p>
      </dsp:txBody>
      <dsp:txXfrm>
        <a:off x="5649284" y="3751429"/>
        <a:ext cx="1431946" cy="889093"/>
      </dsp:txXfrm>
    </dsp:sp>
    <dsp:sp modelId="{954BE8D4-4903-43EC-82ED-95D269535E1D}">
      <dsp:nvSpPr>
        <dsp:cNvPr id="0" name=""/>
        <dsp:cNvSpPr/>
      </dsp:nvSpPr>
      <dsp:spPr>
        <a:xfrm>
          <a:off x="7274144" y="3566778"/>
          <a:ext cx="1487268" cy="9444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3B721-3776-40D5-A673-EF7CCBC3DDD5}">
      <dsp:nvSpPr>
        <dsp:cNvPr id="0" name=""/>
        <dsp:cNvSpPr/>
      </dsp:nvSpPr>
      <dsp:spPr>
        <a:xfrm>
          <a:off x="7439396" y="3723768"/>
          <a:ext cx="1487268" cy="944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Смешанная</a:t>
          </a:r>
          <a:endParaRPr lang="ru-RU" sz="1300" kern="1200" dirty="0"/>
        </a:p>
      </dsp:txBody>
      <dsp:txXfrm>
        <a:off x="7467057" y="3751429"/>
        <a:ext cx="1431946" cy="8890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0D4C6-1022-451F-83E1-2D38CA966632}">
      <dsp:nvSpPr>
        <dsp:cNvPr id="0" name=""/>
        <dsp:cNvSpPr/>
      </dsp:nvSpPr>
      <dsp:spPr>
        <a:xfrm>
          <a:off x="3097507" y="1062640"/>
          <a:ext cx="2377545" cy="1585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РЕСПУБЛИКА</a:t>
          </a:r>
          <a:endParaRPr lang="ru-RU" sz="2800" b="1" kern="1200" dirty="0"/>
        </a:p>
      </dsp:txBody>
      <dsp:txXfrm>
        <a:off x="3143931" y="1109064"/>
        <a:ext cx="2284697" cy="1492182"/>
      </dsp:txXfrm>
    </dsp:sp>
    <dsp:sp modelId="{E2C91F43-E546-4E9F-BAB9-4C1D15FC7EB9}">
      <dsp:nvSpPr>
        <dsp:cNvPr id="0" name=""/>
        <dsp:cNvSpPr/>
      </dsp:nvSpPr>
      <dsp:spPr>
        <a:xfrm>
          <a:off x="1195470" y="2647670"/>
          <a:ext cx="3090809" cy="634012"/>
        </a:xfrm>
        <a:custGeom>
          <a:avLst/>
          <a:gdLst/>
          <a:ahLst/>
          <a:cxnLst/>
          <a:rect l="0" t="0" r="0" b="0"/>
          <a:pathLst>
            <a:path>
              <a:moveTo>
                <a:pt x="3090809" y="0"/>
              </a:moveTo>
              <a:lnTo>
                <a:pt x="3090809" y="317006"/>
              </a:lnTo>
              <a:lnTo>
                <a:pt x="0" y="317006"/>
              </a:lnTo>
              <a:lnTo>
                <a:pt x="0" y="63401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DFAE-DB9C-4C9D-86D1-3F61E770047A}">
      <dsp:nvSpPr>
        <dsp:cNvPr id="0" name=""/>
        <dsp:cNvSpPr/>
      </dsp:nvSpPr>
      <dsp:spPr>
        <a:xfrm>
          <a:off x="6697" y="3281683"/>
          <a:ext cx="2377545" cy="15850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ПАРЛАМЕНТСКАЯ</a:t>
          </a:r>
          <a:endParaRPr lang="ru-RU" sz="2200" kern="1200" dirty="0"/>
        </a:p>
      </dsp:txBody>
      <dsp:txXfrm>
        <a:off x="53121" y="3328107"/>
        <a:ext cx="2284697" cy="1492182"/>
      </dsp:txXfrm>
    </dsp:sp>
    <dsp:sp modelId="{4745B3DE-A011-43E5-9237-1F357009E554}">
      <dsp:nvSpPr>
        <dsp:cNvPr id="0" name=""/>
        <dsp:cNvSpPr/>
      </dsp:nvSpPr>
      <dsp:spPr>
        <a:xfrm>
          <a:off x="4240560" y="2647670"/>
          <a:ext cx="91440" cy="634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401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67025-5B31-4F50-BFD6-8DE3478C6862}">
      <dsp:nvSpPr>
        <dsp:cNvPr id="0" name=""/>
        <dsp:cNvSpPr/>
      </dsp:nvSpPr>
      <dsp:spPr>
        <a:xfrm>
          <a:off x="3097507" y="3281683"/>
          <a:ext cx="2377545" cy="15850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ПРЕЗИДЕНТСКАЯ</a:t>
          </a:r>
          <a:endParaRPr lang="ru-RU" sz="2200" kern="1200" dirty="0"/>
        </a:p>
      </dsp:txBody>
      <dsp:txXfrm>
        <a:off x="3143931" y="3328107"/>
        <a:ext cx="2284697" cy="1492182"/>
      </dsp:txXfrm>
    </dsp:sp>
    <dsp:sp modelId="{ACB5CA78-A7B8-49F2-BEB5-8E4E992CEC82}">
      <dsp:nvSpPr>
        <dsp:cNvPr id="0" name=""/>
        <dsp:cNvSpPr/>
      </dsp:nvSpPr>
      <dsp:spPr>
        <a:xfrm>
          <a:off x="4286280" y="2647670"/>
          <a:ext cx="3090809" cy="634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006"/>
              </a:lnTo>
              <a:lnTo>
                <a:pt x="3090809" y="317006"/>
              </a:lnTo>
              <a:lnTo>
                <a:pt x="3090809" y="63401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0C04F-6D40-4C55-B7B3-0CDEC2F6DEA1}">
      <dsp:nvSpPr>
        <dsp:cNvPr id="0" name=""/>
        <dsp:cNvSpPr/>
      </dsp:nvSpPr>
      <dsp:spPr>
        <a:xfrm>
          <a:off x="6188316" y="3281683"/>
          <a:ext cx="2377545" cy="15850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СМЕШАННАЯ</a:t>
          </a:r>
          <a:endParaRPr lang="ru-RU" sz="2200" kern="1200" dirty="0"/>
        </a:p>
      </dsp:txBody>
      <dsp:txXfrm>
        <a:off x="6234740" y="3328107"/>
        <a:ext cx="2284697" cy="1492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0D4C6-1022-451F-83E1-2D38CA966632}">
      <dsp:nvSpPr>
        <dsp:cNvPr id="0" name=""/>
        <dsp:cNvSpPr/>
      </dsp:nvSpPr>
      <dsp:spPr>
        <a:xfrm>
          <a:off x="3116343" y="837"/>
          <a:ext cx="2339873" cy="15599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РЕСПУБЛИКА</a:t>
          </a:r>
          <a:endParaRPr lang="ru-RU" sz="2800" b="1" kern="1200" dirty="0"/>
        </a:p>
      </dsp:txBody>
      <dsp:txXfrm>
        <a:off x="3162031" y="46525"/>
        <a:ext cx="2248497" cy="1468539"/>
      </dsp:txXfrm>
    </dsp:sp>
    <dsp:sp modelId="{E2C91F43-E546-4E9F-BAB9-4C1D15FC7EB9}">
      <dsp:nvSpPr>
        <dsp:cNvPr id="0" name=""/>
        <dsp:cNvSpPr/>
      </dsp:nvSpPr>
      <dsp:spPr>
        <a:xfrm>
          <a:off x="1244444" y="1560752"/>
          <a:ext cx="3041835" cy="623966"/>
        </a:xfrm>
        <a:custGeom>
          <a:avLst/>
          <a:gdLst/>
          <a:ahLst/>
          <a:cxnLst/>
          <a:rect l="0" t="0" r="0" b="0"/>
          <a:pathLst>
            <a:path>
              <a:moveTo>
                <a:pt x="3041835" y="0"/>
              </a:moveTo>
              <a:lnTo>
                <a:pt x="3041835" y="311983"/>
              </a:lnTo>
              <a:lnTo>
                <a:pt x="0" y="311983"/>
              </a:lnTo>
              <a:lnTo>
                <a:pt x="0" y="62396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DFAE-DB9C-4C9D-86D1-3F61E770047A}">
      <dsp:nvSpPr>
        <dsp:cNvPr id="0" name=""/>
        <dsp:cNvSpPr/>
      </dsp:nvSpPr>
      <dsp:spPr>
        <a:xfrm>
          <a:off x="74507" y="2184719"/>
          <a:ext cx="2339873" cy="15599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ПАРЛАМЕНТСКАЯ</a:t>
          </a:r>
          <a:endParaRPr lang="ru-RU" sz="2000" kern="1200" dirty="0"/>
        </a:p>
      </dsp:txBody>
      <dsp:txXfrm>
        <a:off x="120195" y="2230407"/>
        <a:ext cx="2248497" cy="1468539"/>
      </dsp:txXfrm>
    </dsp:sp>
    <dsp:sp modelId="{84350ECB-328D-4C2C-8506-28800EE85078}">
      <dsp:nvSpPr>
        <dsp:cNvPr id="0" name=""/>
        <dsp:cNvSpPr/>
      </dsp:nvSpPr>
      <dsp:spPr>
        <a:xfrm>
          <a:off x="1198724" y="3744634"/>
          <a:ext cx="91440" cy="623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9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AE0DA-C17F-4275-BF4A-085A387BAE42}">
      <dsp:nvSpPr>
        <dsp:cNvPr id="0" name=""/>
        <dsp:cNvSpPr/>
      </dsp:nvSpPr>
      <dsp:spPr>
        <a:xfrm>
          <a:off x="74507" y="4368601"/>
          <a:ext cx="2339873" cy="1559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ИТАЛИЯ, ГЕРМАНИЯ, ВЕНГРИЯ, ИНДИЯ И ДР.</a:t>
          </a:r>
          <a:endParaRPr lang="ru-RU" sz="2000" kern="1200" dirty="0"/>
        </a:p>
      </dsp:txBody>
      <dsp:txXfrm>
        <a:off x="120195" y="4414289"/>
        <a:ext cx="2248497" cy="1468539"/>
      </dsp:txXfrm>
    </dsp:sp>
    <dsp:sp modelId="{4745B3DE-A011-43E5-9237-1F357009E554}">
      <dsp:nvSpPr>
        <dsp:cNvPr id="0" name=""/>
        <dsp:cNvSpPr/>
      </dsp:nvSpPr>
      <dsp:spPr>
        <a:xfrm>
          <a:off x="4240560" y="1560752"/>
          <a:ext cx="91440" cy="623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96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67025-5B31-4F50-BFD6-8DE3478C6862}">
      <dsp:nvSpPr>
        <dsp:cNvPr id="0" name=""/>
        <dsp:cNvSpPr/>
      </dsp:nvSpPr>
      <dsp:spPr>
        <a:xfrm>
          <a:off x="3116343" y="2184719"/>
          <a:ext cx="2339873" cy="15599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ПРЕЗИДЕНТСКАЯ</a:t>
          </a:r>
          <a:endParaRPr lang="ru-RU" sz="2000" kern="1200" dirty="0"/>
        </a:p>
      </dsp:txBody>
      <dsp:txXfrm>
        <a:off x="3162031" y="2230407"/>
        <a:ext cx="2248497" cy="1468539"/>
      </dsp:txXfrm>
    </dsp:sp>
    <dsp:sp modelId="{C08CA42D-10CF-4989-9CEB-4512914AE215}">
      <dsp:nvSpPr>
        <dsp:cNvPr id="0" name=""/>
        <dsp:cNvSpPr/>
      </dsp:nvSpPr>
      <dsp:spPr>
        <a:xfrm>
          <a:off x="4240560" y="3744634"/>
          <a:ext cx="91440" cy="623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9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4F84A-2C5B-4FA0-8555-0CE59D41B18C}">
      <dsp:nvSpPr>
        <dsp:cNvPr id="0" name=""/>
        <dsp:cNvSpPr/>
      </dsp:nvSpPr>
      <dsp:spPr>
        <a:xfrm>
          <a:off x="3116343" y="4368601"/>
          <a:ext cx="2339873" cy="1559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США, БРАЗИЛИЯ,  МЕКСИКА, АРГЕНТИНА, ФИНЛЯНДИЯ И ДР,</a:t>
          </a:r>
          <a:endParaRPr lang="ru-RU" sz="2000" kern="1200" dirty="0"/>
        </a:p>
      </dsp:txBody>
      <dsp:txXfrm>
        <a:off x="3162031" y="4414289"/>
        <a:ext cx="2248497" cy="1468539"/>
      </dsp:txXfrm>
    </dsp:sp>
    <dsp:sp modelId="{ACB5CA78-A7B8-49F2-BEB5-8E4E992CEC82}">
      <dsp:nvSpPr>
        <dsp:cNvPr id="0" name=""/>
        <dsp:cNvSpPr/>
      </dsp:nvSpPr>
      <dsp:spPr>
        <a:xfrm>
          <a:off x="4286280" y="1560752"/>
          <a:ext cx="3041835" cy="623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983"/>
              </a:lnTo>
              <a:lnTo>
                <a:pt x="3041835" y="311983"/>
              </a:lnTo>
              <a:lnTo>
                <a:pt x="3041835" y="62396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0C04F-6D40-4C55-B7B3-0CDEC2F6DEA1}">
      <dsp:nvSpPr>
        <dsp:cNvPr id="0" name=""/>
        <dsp:cNvSpPr/>
      </dsp:nvSpPr>
      <dsp:spPr>
        <a:xfrm>
          <a:off x="6158178" y="2184719"/>
          <a:ext cx="2339873" cy="15599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СМЕШАННАЯ</a:t>
          </a:r>
          <a:endParaRPr lang="ru-RU" sz="2000" kern="1200" dirty="0"/>
        </a:p>
      </dsp:txBody>
      <dsp:txXfrm>
        <a:off x="6203866" y="2230407"/>
        <a:ext cx="2248497" cy="1468539"/>
      </dsp:txXfrm>
    </dsp:sp>
    <dsp:sp modelId="{E756894D-E42F-4B7E-8069-E2BA3BD07EFE}">
      <dsp:nvSpPr>
        <dsp:cNvPr id="0" name=""/>
        <dsp:cNvSpPr/>
      </dsp:nvSpPr>
      <dsp:spPr>
        <a:xfrm>
          <a:off x="7282395" y="3744634"/>
          <a:ext cx="91440" cy="623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9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4849B-0B72-4F48-BF5D-B883ED38D2B3}">
      <dsp:nvSpPr>
        <dsp:cNvPr id="0" name=""/>
        <dsp:cNvSpPr/>
      </dsp:nvSpPr>
      <dsp:spPr>
        <a:xfrm>
          <a:off x="6158178" y="4368601"/>
          <a:ext cx="2339873" cy="1559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РОССИЯ, ФРАНЦИЯ, АВСТРИЯ, ГРЕЦИЯ И ДР.</a:t>
          </a:r>
          <a:endParaRPr lang="ru-RU" sz="2000" kern="1200" dirty="0"/>
        </a:p>
      </dsp:txBody>
      <dsp:txXfrm>
        <a:off x="6203866" y="4414289"/>
        <a:ext cx="2248497" cy="1468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6220B4-156C-4314-90B0-AA9AAE39C9C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59A4D7-2E3A-4096-A8C0-6A1FE1062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dic.academic.ru/pictures/bse/jpg/0243700078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jpeg"/><Relationship Id="rId4" Type="http://schemas.openxmlformats.org/officeDocument/2006/relationships/hyperlink" Target="http://www.aimore.org/bandera/Estados_Unidos_America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Angela_Merkel_24092007.jpg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Official_portrait_of_Barack_Obam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Davidcameron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hyperlink" Target="http://ru.wikipedia.org/wiki/%D0%A4%D0%B0%D0%B9%D0%BB:Stephen_Harper_head_crop.jpg" TargetMode="External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000240"/>
            <a:ext cx="6477000" cy="18288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Форма правления: республика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Прямоугольник 4"/>
          <p:cNvSpPr/>
          <p:nvPr/>
        </p:nvSpPr>
        <p:spPr>
          <a:xfrm>
            <a:off x="1857356" y="1071546"/>
            <a:ext cx="678661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ПАРЛАМЕНТСКАЯ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РЕСПУБЛИКА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Германия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09600" y="1571612"/>
            <a:ext cx="3886200" cy="1357322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/>
              <a:t>Иоахим</a:t>
            </a:r>
            <a:r>
              <a:rPr lang="ru-RU" sz="2400" dirty="0" smtClean="0"/>
              <a:t> </a:t>
            </a:r>
            <a:r>
              <a:rPr lang="ru-RU" sz="2400" dirty="0" err="1" smtClean="0"/>
              <a:t>Гаук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Федеральный президент Германии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86314" y="1571612"/>
            <a:ext cx="3886200" cy="135732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Ангела Меркель, Федеральный канцлер Германии</a:t>
            </a:r>
            <a:endParaRPr lang="ru-RU" sz="24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84984"/>
            <a:ext cx="1867527" cy="2808312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45024"/>
            <a:ext cx="2785472" cy="208823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57224" y="2743200"/>
            <a:ext cx="7858180" cy="347188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Президент избирается  Парламентом.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Президент выполняет представительские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Правительство формируется по принципу парламентского большинства.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Основные направления внутренней и внешней политики определяет Правительство.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ФЕДЕРАТИВНАЯ РЕСПУБЛИКА ГЕРМАНИЯ</a:t>
            </a:r>
            <a:endParaRPr lang="ru-RU" sz="3600" dirty="0"/>
          </a:p>
        </p:txBody>
      </p:sp>
      <p:pic>
        <p:nvPicPr>
          <p:cNvPr id="3074" name="Picture 2" descr="C:\Documents and Settings\Алёна\Рабочий стол\s403054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1089"/>
            <a:ext cx="1118575" cy="139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Алёна\Рабочий стол\s129807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3489"/>
            <a:ext cx="2193032" cy="131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Прямоугольник 4"/>
          <p:cNvSpPr/>
          <p:nvPr/>
        </p:nvSpPr>
        <p:spPr>
          <a:xfrm>
            <a:off x="1857356" y="1071546"/>
            <a:ext cx="641638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ПРЕЗИДЕНТСКАЯ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РЕСПУБЛИКА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США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131921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Барак </a:t>
            </a:r>
            <a:r>
              <a:rPr lang="ru-RU" sz="2400" dirty="0" err="1" smtClean="0"/>
              <a:t>Обама</a:t>
            </a:r>
            <a:r>
              <a:rPr lang="ru-RU" sz="2400" dirty="0" smtClean="0"/>
              <a:t>,</a:t>
            </a:r>
          </a:p>
          <a:p>
            <a:pPr algn="ctr"/>
            <a:r>
              <a:rPr lang="ru-RU" sz="2400" dirty="0" smtClean="0"/>
              <a:t>Президент США</a:t>
            </a:r>
          </a:p>
          <a:p>
            <a:pPr algn="ctr"/>
            <a:r>
              <a:rPr lang="ru-RU" sz="2400" dirty="0" smtClean="0"/>
              <a:t>Глава правительства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131921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Премьер-министр</a:t>
            </a:r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857752" y="1500174"/>
            <a:ext cx="3786214" cy="1857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857752" y="1500174"/>
            <a:ext cx="3714776" cy="17859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7" name="Picture 3" descr="F:\US_presidential_election_2008_Barack_Obama_Barack_Obama_010915_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714752"/>
            <a:ext cx="295277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85786" y="2743200"/>
            <a:ext cx="8001056" cy="375763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000" dirty="0" smtClean="0"/>
              <a:t>Президент избирается населением (коллегией выборщиков).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Президент возглавляет исполнительную власть.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Президент  - глава Правительства.  Министры назначаются Президентом.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Основы внешней и внутренней политики определяет Президент по согласованию с Конгрессом.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СОЕДИНЕННЫЕ ШТАТЫ АМЕРИКИ</a:t>
            </a:r>
            <a:endParaRPr lang="ru-RU" dirty="0"/>
          </a:p>
        </p:txBody>
      </p:sp>
      <p:pic>
        <p:nvPicPr>
          <p:cNvPr id="4" name="i-main-pic" descr="Картинка 3 из 311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85728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4 из 16927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57166"/>
            <a:ext cx="218408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Прямоугольник 4"/>
          <p:cNvSpPr/>
          <p:nvPr/>
        </p:nvSpPr>
        <p:spPr>
          <a:xfrm>
            <a:off x="1857356" y="1071546"/>
            <a:ext cx="641638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СМЕШАННАЯ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РЕСПУБЛИКА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Россия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09600" y="1571612"/>
            <a:ext cx="3886200" cy="12144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Владимир Путин,</a:t>
            </a:r>
          </a:p>
          <a:p>
            <a:pPr algn="ctr"/>
            <a:r>
              <a:rPr lang="ru-RU" sz="2400" dirty="0" smtClean="0"/>
              <a:t>Президент России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00600" y="1571612"/>
            <a:ext cx="3886200" cy="12144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Дмитрий Медведев,</a:t>
            </a:r>
          </a:p>
          <a:p>
            <a:pPr algn="ctr"/>
            <a:r>
              <a:rPr lang="ru-RU" sz="2400" dirty="0" smtClean="0"/>
              <a:t>Председатель  Правительства России</a:t>
            </a:r>
            <a:endParaRPr lang="ru-RU" sz="2400" dirty="0"/>
          </a:p>
        </p:txBody>
      </p:sp>
      <p:pic>
        <p:nvPicPr>
          <p:cNvPr id="2050" name="Picture 2" descr="F:\Medvedev-40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l="8345" r="8205"/>
          <a:stretch>
            <a:fillRect/>
          </a:stretch>
        </p:blipFill>
        <p:spPr bwMode="auto">
          <a:xfrm>
            <a:off x="5508104" y="3356992"/>
            <a:ext cx="2571768" cy="2681176"/>
          </a:xfrm>
          <a:prstGeom prst="rect">
            <a:avLst/>
          </a:prstGeom>
          <a:noFill/>
        </p:spPr>
      </p:pic>
      <p:pic>
        <p:nvPicPr>
          <p:cNvPr id="2051" name="Picture 3" descr="F:\1238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 b="6429"/>
          <a:stretch>
            <a:fillRect/>
          </a:stretch>
        </p:blipFill>
        <p:spPr bwMode="auto">
          <a:xfrm>
            <a:off x="1187624" y="3284984"/>
            <a:ext cx="2143140" cy="2722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2743200"/>
            <a:ext cx="8001056" cy="37576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Президент избирается населением.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Широкий круг </a:t>
            </a:r>
            <a:r>
              <a:rPr lang="ru-RU" smtClean="0"/>
              <a:t>полномочий Президента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Президент назначает главу Правительства с согласия Государственной Думы. Министры назначаются главой Правительства.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Основные  направления  внутренней и внешней политики определяет Президент.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РОССИЙСКАЯ ФЕДЕРАЦИЯ</a:t>
            </a:r>
            <a:endParaRPr lang="ru-RU" dirty="0"/>
          </a:p>
        </p:txBody>
      </p:sp>
      <p:pic>
        <p:nvPicPr>
          <p:cNvPr id="3074" name="Picture 2" descr="F:\Gerb_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9839"/>
            <a:ext cx="1214446" cy="1454641"/>
          </a:xfrm>
          <a:prstGeom prst="rect">
            <a:avLst/>
          </a:prstGeom>
          <a:noFill/>
        </p:spPr>
      </p:pic>
      <p:pic>
        <p:nvPicPr>
          <p:cNvPr id="3075" name="Picture 3" descr="F:\fla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9839"/>
            <a:ext cx="2143140" cy="14295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743200"/>
            <a:ext cx="8572528" cy="361475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форма правления, при которой  высшая государственная власть принадлежит  </a:t>
            </a:r>
          </a:p>
          <a:p>
            <a:r>
              <a:rPr lang="ru-RU" sz="3600" dirty="0" smtClean="0"/>
              <a:t>выбранным на определенный срок </a:t>
            </a:r>
          </a:p>
          <a:p>
            <a:r>
              <a:rPr lang="ru-RU" sz="3600" dirty="0" smtClean="0"/>
              <a:t>органам власти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РЕСПУБЛИКА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МОНАРХИЯ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4631965"/>
              </p:ext>
            </p:extLst>
          </p:nvPr>
        </p:nvGraphicFramePr>
        <p:xfrm>
          <a:off x="612775" y="1600200"/>
          <a:ext cx="81534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85720" y="357166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9741014"/>
              </p:ext>
            </p:extLst>
          </p:nvPr>
        </p:nvGraphicFramePr>
        <p:xfrm>
          <a:off x="214282" y="0"/>
          <a:ext cx="89297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757502"/>
          </a:xfrm>
        </p:spPr>
        <p:txBody>
          <a:bodyPr>
            <a:noAutofit/>
          </a:bodyPr>
          <a:lstStyle/>
          <a:p>
            <a:r>
              <a:rPr lang="ru-RU" sz="6600" dirty="0" smtClean="0"/>
              <a:t>- общественное дело, государство</a:t>
            </a:r>
            <a:endParaRPr lang="ru-RU" sz="6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RES PUBLIKA </a:t>
            </a:r>
            <a:r>
              <a:rPr lang="ru-RU" sz="6000" dirty="0" smtClean="0"/>
              <a:t>(лат.) </a:t>
            </a:r>
            <a:endParaRPr lang="ru-RU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743200"/>
            <a:ext cx="8572528" cy="361475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форма правления, при которой  высшая государственная власть принадлежит  </a:t>
            </a:r>
          </a:p>
          <a:p>
            <a:r>
              <a:rPr lang="ru-RU" sz="3600" dirty="0" smtClean="0"/>
              <a:t>выбранным на определенный срок </a:t>
            </a:r>
          </a:p>
          <a:p>
            <a:r>
              <a:rPr lang="ru-RU" sz="3600" dirty="0" smtClean="0"/>
              <a:t>органам власти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РЕСПУБЛИКА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2743200"/>
            <a:ext cx="8072494" cy="375763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Существование единоличного и коллегиального главы государства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Выборность на определенный срок главы государства и других верховных органов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Осуществление государственной власти не по своему велению, а по поручению народа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Юридическая ответственность главы государства в случаях, предусмотренных законом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Обязательность решений верховной государственной власти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Источник суверенитета – народ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республики: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85720" y="357166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G8 - </a:t>
            </a:r>
            <a:r>
              <a:rPr lang="ru-RU" dirty="0" smtClean="0">
                <a:solidFill>
                  <a:srgbClr val="C00000"/>
                </a:solidFill>
              </a:rPr>
              <a:t>Большая восьмерка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7000924" cy="50435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Президент России В. Путин</a:t>
            </a:r>
          </a:p>
          <a:p>
            <a:r>
              <a:rPr lang="ru-RU" dirty="0" smtClean="0"/>
              <a:t>Президент США Б. Обама</a:t>
            </a:r>
          </a:p>
          <a:p>
            <a:r>
              <a:rPr lang="ru-RU" dirty="0" smtClean="0"/>
              <a:t>Президент Франции Ф. </a:t>
            </a:r>
            <a:r>
              <a:rPr lang="ru-RU" dirty="0" err="1" smtClean="0"/>
              <a:t>Олланд</a:t>
            </a:r>
            <a:endParaRPr lang="ru-RU" dirty="0" smtClean="0"/>
          </a:p>
          <a:p>
            <a:r>
              <a:rPr lang="ru-RU" dirty="0" smtClean="0"/>
              <a:t>Премьер-министр Канады С. </a:t>
            </a:r>
            <a:r>
              <a:rPr lang="ru-RU" dirty="0" err="1" smtClean="0"/>
              <a:t>Харпер</a:t>
            </a:r>
            <a:endParaRPr lang="ru-RU" dirty="0" smtClean="0"/>
          </a:p>
          <a:p>
            <a:r>
              <a:rPr lang="ru-RU" dirty="0" smtClean="0"/>
              <a:t>Премьер-министр Великобритании Д. </a:t>
            </a:r>
            <a:r>
              <a:rPr lang="ru-RU" dirty="0" err="1" smtClean="0"/>
              <a:t>Кэмерон</a:t>
            </a:r>
            <a:endParaRPr lang="ru-RU" dirty="0" smtClean="0"/>
          </a:p>
          <a:p>
            <a:r>
              <a:rPr lang="ru-RU" dirty="0" smtClean="0"/>
              <a:t>Премьер-министр Японии С. </a:t>
            </a:r>
            <a:r>
              <a:rPr lang="ru-RU" dirty="0" err="1" smtClean="0"/>
              <a:t>Абэ</a:t>
            </a:r>
            <a:endParaRPr lang="ru-RU" dirty="0" smtClean="0"/>
          </a:p>
          <a:p>
            <a:r>
              <a:rPr lang="ru-RU" dirty="0" smtClean="0"/>
              <a:t>Председатель Совета Министров Италии Э. </a:t>
            </a:r>
            <a:r>
              <a:rPr lang="ru-RU" dirty="0" err="1" smtClean="0"/>
              <a:t>Летта</a:t>
            </a:r>
            <a:endParaRPr lang="ru-RU" dirty="0" smtClean="0"/>
          </a:p>
          <a:p>
            <a:r>
              <a:rPr lang="ru-RU" dirty="0" smtClean="0"/>
              <a:t>Канцлер Германии А. </a:t>
            </a:r>
            <a:r>
              <a:rPr lang="ru-RU" dirty="0" err="1" smtClean="0"/>
              <a:t>Меркель</a:t>
            </a:r>
            <a:endParaRPr lang="ru-RU" dirty="0"/>
          </a:p>
        </p:txBody>
      </p:sp>
      <p:pic>
        <p:nvPicPr>
          <p:cNvPr id="9" name="Рисунок 8" descr="Official portrait of Barack Obam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3155" y="1739722"/>
            <a:ext cx="713106" cy="92869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1" name="Рисунок 10" descr="Stephen Harper head crop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928934"/>
            <a:ext cx="642942" cy="83185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2" name="Рисунок 11" descr="Davidcameron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24" y="3429000"/>
            <a:ext cx="714380" cy="85725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5" name="Рисунок 14" descr="Angela Merkel 24092007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4" y="5429264"/>
            <a:ext cx="785818" cy="100013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027" name="Picture 3" descr="C:\Documents and Settings\Алёна\Рабочий стол\Vladimir_Putin_12015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48330"/>
            <a:ext cx="644425" cy="925844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Алёна\Рабочий стол\François_Hollande_(Journées_de_Nantes_2012)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74"/>
          <a:stretch/>
        </p:blipFill>
        <p:spPr bwMode="auto">
          <a:xfrm>
            <a:off x="6084168" y="2204069"/>
            <a:ext cx="637388" cy="896989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Алёна\Рабочий стол\Enrico_Letta_2013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899" y="4653136"/>
            <a:ext cx="758708" cy="108012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Алёна\Рабочий стол\450px-Abe_Shinzō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4005064"/>
            <a:ext cx="756777" cy="1009035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Как и кем избирается Президент республики?</a:t>
            </a:r>
          </a:p>
          <a:p>
            <a:pPr marL="514350" indent="-514350">
              <a:buAutoNum type="arabicPeriod" startAt="2"/>
            </a:pPr>
            <a:r>
              <a:rPr lang="ru-RU" sz="3600" dirty="0" smtClean="0"/>
              <a:t>Какие функции выполняет Президент?</a:t>
            </a:r>
          </a:p>
          <a:p>
            <a:pPr marL="514350" indent="-514350">
              <a:buAutoNum type="arabicPeriod" startAt="2"/>
            </a:pPr>
            <a:r>
              <a:rPr lang="ru-RU" sz="3600" dirty="0" smtClean="0"/>
              <a:t>Кто и как формирует правительство?</a:t>
            </a:r>
          </a:p>
          <a:p>
            <a:pPr marL="514350" indent="-514350">
              <a:buAutoNum type="arabicPeriod" startAt="2"/>
            </a:pPr>
            <a:r>
              <a:rPr lang="ru-RU" sz="3600" dirty="0" smtClean="0"/>
              <a:t>Кто определяет внутреннюю и внешнюю политику государства?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e6abbe2b6a9c6b41657b30b966a4436e3f96ac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3229</TotalTime>
  <Words>414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Форма правления: республика</vt:lpstr>
      <vt:lpstr>МОНАРХИЯ</vt:lpstr>
      <vt:lpstr>Презентация PowerPoint</vt:lpstr>
      <vt:lpstr>RES PUBLIKA (лат.) </vt:lpstr>
      <vt:lpstr>РЕСПУБЛИКА</vt:lpstr>
      <vt:lpstr>Признаки республики:</vt:lpstr>
      <vt:lpstr>Презентация PowerPoint</vt:lpstr>
      <vt:lpstr>G8 - Большая восьмерка</vt:lpstr>
      <vt:lpstr>ВОПРОСЫ:</vt:lpstr>
      <vt:lpstr>Презентация PowerPoint</vt:lpstr>
      <vt:lpstr>Германия</vt:lpstr>
      <vt:lpstr>ФЕДЕРАТИВНАЯ РЕСПУБЛИКА ГЕРМАНИЯ</vt:lpstr>
      <vt:lpstr>Презентация PowerPoint</vt:lpstr>
      <vt:lpstr>США</vt:lpstr>
      <vt:lpstr>СОЕДИНЕННЫЕ ШТАТЫ АМЕРИКИ</vt:lpstr>
      <vt:lpstr>Презентация PowerPoint</vt:lpstr>
      <vt:lpstr>Россия</vt:lpstr>
      <vt:lpstr>РОССИЙСКАЯ ФЕДЕРАЦИЯ</vt:lpstr>
      <vt:lpstr>РЕСПУБЛИКА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Александр</cp:lastModifiedBy>
  <cp:revision>82</cp:revision>
  <dcterms:created xsi:type="dcterms:W3CDTF">2010-09-29T14:39:04Z</dcterms:created>
  <dcterms:modified xsi:type="dcterms:W3CDTF">2013-11-09T14:52:39Z</dcterms:modified>
</cp:coreProperties>
</file>