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75" r:id="rId2"/>
    <p:sldId id="257" r:id="rId3"/>
    <p:sldId id="258" r:id="rId4"/>
    <p:sldId id="259" r:id="rId5"/>
    <p:sldId id="261" r:id="rId6"/>
    <p:sldId id="262" r:id="rId7"/>
    <p:sldId id="274" r:id="rId8"/>
    <p:sldId id="268" r:id="rId9"/>
    <p:sldId id="269" r:id="rId10"/>
    <p:sldId id="270" r:id="rId11"/>
    <p:sldId id="271" r:id="rId12"/>
    <p:sldId id="272" r:id="rId13"/>
    <p:sldId id="273" r:id="rId14"/>
    <p:sldId id="264" r:id="rId15"/>
    <p:sldId id="266" r:id="rId16"/>
    <p:sldId id="278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DE94-A056-4BAA-B14A-53F2D8DD2E19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650D-DFA0-4B2A-8D13-E2B817EEA2C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DE94-A056-4BAA-B14A-53F2D8DD2E19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650D-DFA0-4B2A-8D13-E2B817EEA2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DE94-A056-4BAA-B14A-53F2D8DD2E19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650D-DFA0-4B2A-8D13-E2B817EEA2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DE94-A056-4BAA-B14A-53F2D8DD2E19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650D-DFA0-4B2A-8D13-E2B817EEA2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DE94-A056-4BAA-B14A-53F2D8DD2E19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650D-DFA0-4B2A-8D13-E2B817EEA2C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DE94-A056-4BAA-B14A-53F2D8DD2E19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650D-DFA0-4B2A-8D13-E2B817EEA2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DE94-A056-4BAA-B14A-53F2D8DD2E19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650D-DFA0-4B2A-8D13-E2B817EEA2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DE94-A056-4BAA-B14A-53F2D8DD2E19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650D-DFA0-4B2A-8D13-E2B817EEA2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DE94-A056-4BAA-B14A-53F2D8DD2E19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650D-DFA0-4B2A-8D13-E2B817EEA2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DE94-A056-4BAA-B14A-53F2D8DD2E19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650D-DFA0-4B2A-8D13-E2B817EEA2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DE94-A056-4BAA-B14A-53F2D8DD2E19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10F650D-DFA0-4B2A-8D13-E2B817EEA2C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AADE94-A056-4BAA-B14A-53F2D8DD2E19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0F650D-DFA0-4B2A-8D13-E2B817EEA2C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96752"/>
            <a:ext cx="8928992" cy="324036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Знаки препинания при вводных словах и  предложениях </a:t>
            </a:r>
            <a:endParaRPr lang="ru-RU" sz="6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533400" y="4981135"/>
            <a:ext cx="7854696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72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ЛОНДОН. ПАРЛАМЕНТ.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НГ\Pictures\parlament-london-922056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1844824"/>
            <a:ext cx="324036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НГ\Pictures\parlament-solnce-probivayushcheesya-skvoz-tuman-528222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44824"/>
            <a:ext cx="3168352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37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НГ\Pictures\chaiki-reka-temza-v-londone-zdanie-parlamenta-996813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44824"/>
            <a:ext cx="2736303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НГ\Pictures\london-parlament-na-zakate-404214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844824"/>
            <a:ext cx="2880319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342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НГ\Pictures\parlament-zakat-964104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44824"/>
            <a:ext cx="288032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НГ\Pictures\zdanie-parlamenta-642923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844824"/>
            <a:ext cx="2952327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5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НГ\Pictures\парламент. эффект туман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268761"/>
            <a:ext cx="3960440" cy="505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9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Задание 4.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Вставить подходящие по смыслу вводные слова:</a:t>
            </a:r>
          </a:p>
          <a:p>
            <a:pPr marL="0" indent="0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 время пребывания в Лондоне известный французский художник Клод Моне был поражен собором святого Петра и … решил его нарисовать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… Лондон – город туманов. В этот день туман был таким густым, что сквозь него еле-еле просматривались очертания строений. Моне…все так и изобразил.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Лондонцы, увидевшие на выставке картину, были раздражены: туман на полотне был не серый, а розовый. Когда же возмущенные посетители галереи вышли на улицу, они оторопели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…туман был розовым.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75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600871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2426" y="980728"/>
            <a:ext cx="7680960" cy="52067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 время пребывания в Лондоне известный французский художник Клод Моне был поражен собором святого Петра и,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конечно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решил его нарисовать.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известно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Лондон – город туманов. В этот день туман был таким густым, что сквозь него еле-еле просматривались очертания строений. Моне,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естественно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все так и изобразил.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Лондонцы, увидевшие на выставке картину, были раздражены: туман на полотне был не серый, а розовый. Когда же возмущенные посетители галереи вышли на улицу, они оторопели.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Действительно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туман был розовым.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90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80728"/>
            <a:ext cx="7772400" cy="1224136"/>
          </a:xfrm>
        </p:spPr>
        <p:txBody>
          <a:bodyPr/>
          <a:lstStyle/>
          <a:p>
            <a:r>
              <a:rPr lang="ru-RU" sz="400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Домашнее</a:t>
            </a:r>
            <a:r>
              <a:rPr lang="ru-RU" sz="4000" dirty="0">
                <a:ln>
                  <a:noFill/>
                </a:ln>
                <a:solidFill>
                  <a:srgbClr val="0BD0D9">
                    <a:tint val="90000"/>
                    <a:satMod val="12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задание: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8146104" cy="3748672"/>
          </a:xfrm>
        </p:spPr>
        <p:txBody>
          <a:bodyPr>
            <a:noAutofit/>
          </a:bodyPr>
          <a:lstStyle/>
          <a:p>
            <a:pPr marR="45720" lvl="0">
              <a:buClr>
                <a:srgbClr val="0BD0D9"/>
              </a:buClr>
            </a:pPr>
            <a:r>
              <a:rPr lang="ru-RU" sz="3600" b="1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1. Повторить параграфы 36-37.</a:t>
            </a:r>
            <a:br>
              <a:rPr lang="ru-RU" sz="3600" b="1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600" b="1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2. Составить пожелание ветерану Великой Отечественной войны, используя обращение и вводные слова.</a:t>
            </a:r>
            <a:br>
              <a:rPr lang="ru-RU" sz="3600" b="1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600" b="1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3. Подробно описать хорошо знакомый </a:t>
            </a:r>
            <a:r>
              <a:rPr lang="ru-RU" sz="3600" b="1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объект.</a:t>
            </a:r>
            <a:endParaRPr lang="ru-RU" sz="3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68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41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ЗАДАЧИ  УРОКА: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1.Закрепить умение находить в тексте и определять роль вводных слов.</a:t>
            </a: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2.Формировать умение постановки знаков препинания при вводных конструкциях.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3.Орфографический и пунктуационный контроль.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13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Задание 1.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Записать слова в 2 столбика: те, которые могут употребляться как вводные, и те, которые не являются вводными: </a:t>
            </a:r>
          </a:p>
          <a:p>
            <a:pPr marL="0" indent="0"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Разумеется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как будто, едва ли,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в-третьих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по-видимому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вдруг,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одним словом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вряд ли,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по слухам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по-моему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именно,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к сожалению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к удивлению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неожиданно, обыкновенно,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следовательно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взволнованно, даже.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81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Задание 2.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Определить синтаксическую роль слова ВЕСНА в предложениях, поставить и объяснить знаки препинания.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61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2426" y="1124744"/>
            <a:ext cx="8324030" cy="5062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Весна и осень, лето и зима – все времена года прекрасны по-своему.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Мечты, любовь, голубое небо, аромат свежести – это весна.</a:t>
            </a:r>
          </a:p>
          <a:p>
            <a:pPr marL="0" indent="0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Приближение весны кажется чудом.</a:t>
            </a:r>
          </a:p>
          <a:p>
            <a:pPr marL="0" indent="0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Жду, весна, твоих первых дней, освещённых лучами яркого солнца и согретых песней жаворонка.</a:t>
            </a:r>
          </a:p>
        </p:txBody>
      </p:sp>
    </p:spTree>
    <p:extLst>
      <p:ext uri="{BB962C8B-B14F-4D97-AF65-F5344CB8AC3E}">
        <p14:creationId xmlns:p14="http://schemas.microsoft.com/office/powerpoint/2010/main" val="135828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Задание 3.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Синтаксический разбор предложения:</a:t>
            </a:r>
          </a:p>
          <a:p>
            <a:pPr marL="0" indent="0"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Весной, кажется,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обостряются чувства людей, делая их более восприимчивыми ко всему.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повест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невоскл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., простое,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двусост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., распр., полное, осложнено обособленным обстоятельством, выраженным деепричастным оборотом, и вводным словом)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59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ИМПРЕССИОНИЗМ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(франц.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impressionnisme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от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impression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впечатление) - направление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искусстве последней трети XIX - начала XX вв.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утверждающее красоту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повседневной действительности,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простых мотивов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добивающееся  живой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достоверности изображения. Во многих картинах импрессионистов (особенно в пейзажах 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натюрмортах) акцентируется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как бы случайно пойманный взглядом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момент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непрерывного течения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жизни.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9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КЛОД МОНЕ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3812232" cy="443484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(14 ноября 1840, Париж — 5 декабря 1926,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Живерни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— французский живописец, один из основателей импрессионизма.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66" y="2086337"/>
            <a:ext cx="3743268" cy="41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239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ИСТОРИЯ КАРТИНЫ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С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девяностых годов Моне создает целые серии картин,  запечатлевая один и тот же мотив: «Тополя» (1892), «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Руанский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собор» (1895), «Нимфеи, пейзажи воды» (1900), виды Лондона (1904), виды Венеции (1912).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Однажды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приехав в Лондон,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Клод Моне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увидел знаменитый собор Святого Петра и решил его нарисовать…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68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396</TotalTime>
  <Words>293</Words>
  <Application>Microsoft Office PowerPoint</Application>
  <PresentationFormat>Экран (4:3)</PresentationFormat>
  <Paragraphs>36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 Знаки препинания при вводных словах и  предложениях </vt:lpstr>
      <vt:lpstr>ЗАДАЧИ  УРОКА:</vt:lpstr>
      <vt:lpstr>Задание 1.</vt:lpstr>
      <vt:lpstr>Задание 2.</vt:lpstr>
      <vt:lpstr>Презентация PowerPoint</vt:lpstr>
      <vt:lpstr>Задание 3.</vt:lpstr>
      <vt:lpstr>ИМПРЕССИОНИЗМ </vt:lpstr>
      <vt:lpstr> КЛОД МОНЕ</vt:lpstr>
      <vt:lpstr>ИСТОРИЯ КАРТИНЫ</vt:lpstr>
      <vt:lpstr>ЛОНДОН. ПАРЛАМЕНТ.</vt:lpstr>
      <vt:lpstr>Презентация PowerPoint</vt:lpstr>
      <vt:lpstr>Презентация PowerPoint</vt:lpstr>
      <vt:lpstr>Презентация PowerPoint</vt:lpstr>
      <vt:lpstr>Задание 4.</vt:lpstr>
      <vt:lpstr> </vt:lpstr>
      <vt:lpstr>Домашнее задание:</vt:lpstr>
      <vt:lpstr>СПАСИБО ЗА УРОК!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Урок-практикум по теме «ВВОДНЫЕ СЛОВА И ПРЕДЛОЖЕНИЯ»</dc:title>
  <dc:creator>НГ</dc:creator>
  <cp:lastModifiedBy>НГ</cp:lastModifiedBy>
  <cp:revision>44</cp:revision>
  <dcterms:created xsi:type="dcterms:W3CDTF">2012-04-14T15:54:46Z</dcterms:created>
  <dcterms:modified xsi:type="dcterms:W3CDTF">2014-04-11T08:52:54Z</dcterms:modified>
</cp:coreProperties>
</file>