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FAD693-1B8E-4A1C-89E1-5AC9109C7FA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7996C5-17EE-4340-AD89-2E95FD5B2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B8334A-B148-4E3F-B6DE-C0EA6C920F2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27041-3877-49B6-8D3F-3A9CBB77DB5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1F1A8-C3D4-409A-8C0D-45E2F0A733F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917CC-0918-435C-BD84-A1059E25840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8E563-3026-43D1-AFBB-6697E9D603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EB8242-444E-47C7-8C3E-8FF5D0BBBDF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6F290-B675-484E-A5A4-71FB01089A9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025FD-AF7D-4925-889F-B2D737E4B8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D454A2-1ECE-4203-8045-C17B87B63C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70445-E373-454F-BFED-F57E781059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AA6863-39C8-442C-96DD-A79D8359E6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EEB501-7DC8-424A-8408-62AA1DDAB17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A906B0-8F9D-46B9-B793-C3D27CAE530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811410-60C7-4324-876C-CF4A6B056BD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42D9B6-E9A1-4B5A-83FF-07AB60A0848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CF082F-9E1A-438E-9E42-2CB1E4DDA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E0F6-62FB-47BF-BF8B-AAB31516CFE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6D39-D488-4026-91C3-7B967962C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241BDC-198D-4D3E-BC18-1CEA21A5216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45F0FD6-5383-4B3B-AF3F-9BDFC4384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41A3-99D3-43D5-9D20-3D47B19637D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3A51-B156-4EA9-802D-C36293CE3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5188CF5-7E14-460C-AB98-5C015A79C2A3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62DDF-AD1C-44B1-87DE-135271DF5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B578-CE2E-447A-AEC4-0DB135A0374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9F76-3727-4795-85CA-F54674A8E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3A1A-3D7D-4376-84D1-1751D7ABEF9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A679-E81A-4024-85E4-B3DA785CB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4640-7D61-42D2-8BD9-04A199832AF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D5B4-1DB7-42DF-96BA-5FD6899A4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A78E-08D9-4118-BCDE-2D86038B67F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A03D-4987-4675-ADDF-60803209A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EE81-1F0F-417F-ABD4-A0023B64E3B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E2D1-62A7-472A-9F0B-2C26DB6D3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547AD7-AE93-4F1C-8EB2-B53D7DBD8B3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B5B75D-5721-4C33-99CF-407A6C49F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8ED4C79-D147-4E9C-8253-DC99895466F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301248-0FFB-4194-B4D5-C2F217C14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912768" cy="374441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педагогическая инициатива: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Синхронное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двух иностранных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языков»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075" y="5214938"/>
            <a:ext cx="5114925" cy="110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Кузнецова А.С.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п. Новый Урал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Анна\Desktop\981396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14563"/>
            <a:ext cx="77866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642938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Tiger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38" y="642938"/>
            <a:ext cx="27860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Tiger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5" descr="C:\Users\Анна\Desktop\158792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388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C:\Users\Анна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33763"/>
            <a:ext cx="45720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C:\Users\Анна\Desktop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3"/>
            <a:ext cx="4572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C:\Users\Анна\Desktop\280717.jpg"/>
          <p:cNvPicPr>
            <a:picLocks noChangeAspect="1" noChangeArrowheads="1"/>
          </p:cNvPicPr>
          <p:nvPr/>
        </p:nvPicPr>
        <p:blipFill>
          <a:blip r:embed="rId6" cstate="print"/>
          <a:srcRect r="30000"/>
          <a:stretch>
            <a:fillRect/>
          </a:stretch>
        </p:blipFill>
        <p:spPr bwMode="auto">
          <a:xfrm>
            <a:off x="5810250" y="0"/>
            <a:ext cx="3333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C:\Users\Анна\Desktop\2IRZDXuEh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Анна\Desktop\154_121110_uchit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51435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88" y="4071938"/>
            <a:ext cx="65008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Успехи и неудачи;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Постановка звуков;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Эмоциональное равновесие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86776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Анна\Desktop\zemlya_doroga_listya_rostok_lepestki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76771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58138" cy="2214530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many languages you know — that many times you are a person.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языков ты знаешь, столько раз ты человек.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3" descr="C:\Users\Анна\Desktop\1348643921106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0"/>
            <a:ext cx="4056063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Анна\Desktop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857500"/>
            <a:ext cx="43053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001000" cy="65008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Сочетания языков: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английский – французский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английский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немецкий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емецкий - французский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3" descr="C:\Users\Ан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785938"/>
            <a:ext cx="35464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2614da2ad28ef6efb86526fc055ff5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4575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D:\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86125" y="3048000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нна\Desktop\1365503471_challenger80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11363"/>
            <a:ext cx="9144000" cy="4846637"/>
          </a:xfrm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57188" y="642938"/>
            <a:ext cx="400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fliegen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5572125" y="642938"/>
            <a:ext cx="3857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fly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Анна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5"/>
            <a:ext cx="45005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Анна\Desktop\brit007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3000375"/>
            <a:ext cx="4643437" cy="3857625"/>
          </a:xfrm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000125" y="3214688"/>
            <a:ext cx="2643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Berlin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Zoo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C:\Users\Анна\Desktop\1365503471_challenger8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85750"/>
            <a:ext cx="6858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357188" y="214313"/>
            <a:ext cx="2714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fliegen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6715125" y="214313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fly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Анна\Desktop\163052-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2857500"/>
            <a:ext cx="7504113" cy="3768725"/>
          </a:xfrm>
        </p:spPr>
      </p:pic>
      <p:sp>
        <p:nvSpPr>
          <p:cNvPr id="5" name="TextBox 4"/>
          <p:cNvSpPr txBox="1"/>
          <p:nvPr/>
        </p:nvSpPr>
        <p:spPr>
          <a:xfrm>
            <a:off x="285750" y="642938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Katze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63" y="642938"/>
            <a:ext cx="27860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Анна\Desktop\1751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214563"/>
            <a:ext cx="7072312" cy="4286250"/>
          </a:xfrm>
        </p:spPr>
      </p:pic>
      <p:sp>
        <p:nvSpPr>
          <p:cNvPr id="5" name="TextBox 4"/>
          <p:cNvSpPr txBox="1"/>
          <p:nvPr/>
        </p:nvSpPr>
        <p:spPr>
          <a:xfrm>
            <a:off x="571500" y="642938"/>
            <a:ext cx="2071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Kuh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75" y="642938"/>
            <a:ext cx="2286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Cow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Анна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928813"/>
            <a:ext cx="73580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357188"/>
            <a:ext cx="2643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Löwe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75" y="357188"/>
            <a:ext cx="2643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Lion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182</TotalTime>
  <Words>77</Words>
  <Application>Microsoft Office PowerPoint</Application>
  <PresentationFormat>Экран (4:3)</PresentationFormat>
  <Paragraphs>41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Моя педагогическая инициатива: «Синхронное изучение двух иностранных языков»</vt:lpstr>
      <vt:lpstr>How many languages you know — that many times you are a person. Сколько языков ты знаешь, столько раз ты человек.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Синхронное изучение двух иностранных языков</dc:title>
  <dc:creator>Анна</dc:creator>
  <cp:lastModifiedBy>школа</cp:lastModifiedBy>
  <cp:revision>20</cp:revision>
  <dcterms:created xsi:type="dcterms:W3CDTF">2014-02-16T19:09:12Z</dcterms:created>
  <dcterms:modified xsi:type="dcterms:W3CDTF">2014-02-18T05:56:35Z</dcterms:modified>
</cp:coreProperties>
</file>