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7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6ADA9C-1018-466C-AA90-B30608D0C0A7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A5C800-B30B-45CB-AD35-BF7644C21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4BBC39-0D4F-4BC5-B371-A410273CF3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C4B7B-A1B8-4CF2-BD8D-066E876CBBA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D49A4-0BE0-4DB1-A582-6F4DE89F3F5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6AE1B6-B051-44D4-A6E0-A02C2B62D72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C8E8E-E4B1-4A18-8E56-C5AB4D5D51F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AD6113-9E92-4519-A8F5-D7EAD7C2C4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F21F51-676A-4132-AE8B-C2D0FEFA97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6D3FC-8EBD-4955-BF69-E4DCF0242C0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16005A-57C0-489F-AF53-C06E29CE9F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8E0427-9C9A-44C1-8A6D-7D21BA62B13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231AA3-F332-4DE3-AF69-5403C913B4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6C4FE3-6040-4D74-BF0C-4C5F2474CA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F6A4EA-4A1D-4F66-B3B3-71C405052B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4925-5DA4-47F0-8D4B-AF19E614AEE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3745A-0D7D-460E-B28E-6566D85BC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47C9-99BD-4286-86F6-AA96352326F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7E29-A39F-4768-B243-42B742752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07BD-57D7-4732-B496-E6A2452C646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DC14-60E4-4AD8-AC28-6FBC2AFBD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6222D4-0128-46B1-9D9A-BEBFBF039DE7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7D50DA-1FF3-4485-95B6-853693907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D760-C143-4142-82BB-4186186F3D6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BC3-BB62-44B2-816E-15CB0ED19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314C-DCE1-4248-990F-67B4CA44AD8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7F31-EF46-4DFA-BD8C-9FC680849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4C8D-A2BB-4AD3-A13F-F85C860F3437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8598-2E68-4BBE-9EF2-65A5E076A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6CE30A-B135-4481-8788-3D9908E5631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FFEFE8-344F-42DF-BE63-131B2BD81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FCDA-2A6D-4A91-A444-DD118F770DE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E3DB-B06B-44F0-A723-A2CDDD0F7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7A9961-9A39-49EE-ABE2-1053C664B15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85C278-949A-4E71-B753-D1769F6C0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4C33C1-1A85-4EE3-850F-9B9B7EC8B48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D83D29-6106-4ABD-827D-9273D63C3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3E130-4E36-4012-A77A-77758C2282B3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1579E-4C8A-42F4-92F1-F8AF2397D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0" r:id="rId5"/>
    <p:sldLayoutId id="2147483735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5175"/>
            <a:ext cx="6172200" cy="34559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3600" b="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ИГРА, КАК ОДНО ИЗ УСЛОВИЙ ФОРМИРОВАНИЯ ЛЕКСИЧЕСКИХ НАВЫКОВ.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868863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Кузнецова Анна Сергеевна,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МОУ СОШ п. Новый Урал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C:\Users\Анна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42900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6257925" cy="703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«Найди рифму к слову»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214438"/>
            <a:ext cx="8643938" cy="5500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 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doll-ball                                           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 snake-cake                                         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 bee-tree                                               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mouse - house  </a:t>
            </a:r>
            <a:r>
              <a:rPr lang="en-US" smtClean="0"/>
              <a:t>                                   </a:t>
            </a:r>
            <a:endParaRPr lang="ru-RU" smtClean="0"/>
          </a:p>
        </p:txBody>
      </p:sp>
      <p:pic>
        <p:nvPicPr>
          <p:cNvPr id="32772" name="Picture 2" descr="C:\Users\Анна\Desktop\загруженное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2999">
            <a:off x="3786188" y="3113088"/>
            <a:ext cx="20431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Users\Анна\Desktop\Mo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50464">
            <a:off x="6602413" y="4784725"/>
            <a:ext cx="22621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C:\Users\Анна\Desktop\загруженное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214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C:\Users\Анна\Desktop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C:\Users\Анна\Desktop\загруженное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2286000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C:\Users\Анна\Desktop\ph013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13" y="5143500"/>
            <a:ext cx="27765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C:\Users\Анна\Desktop\images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636875">
            <a:off x="3976688" y="1257300"/>
            <a:ext cx="21510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6186488" cy="846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«Диктант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бегах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нна\Desktop\работа\17.02.14\SAM_2826.JPG"/>
          <p:cNvPicPr>
            <a:picLocks noChangeAspect="1" noChangeArrowheads="1"/>
          </p:cNvPicPr>
          <p:nvPr/>
        </p:nvPicPr>
        <p:blipFill>
          <a:blip r:embed="rId3" cstate="print"/>
          <a:srcRect t="23958" r="14844"/>
          <a:stretch>
            <a:fillRect/>
          </a:stretch>
        </p:blipFill>
        <p:spPr bwMode="auto">
          <a:xfrm>
            <a:off x="357188" y="1285875"/>
            <a:ext cx="32861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Анна\Desktop\работа\17.02.14\SAM_2833.JPG"/>
          <p:cNvPicPr>
            <a:picLocks noChangeAspect="1" noChangeArrowheads="1"/>
          </p:cNvPicPr>
          <p:nvPr/>
        </p:nvPicPr>
        <p:blipFill>
          <a:blip r:embed="rId4" cstate="print"/>
          <a:srcRect l="4478" b="15385"/>
          <a:stretch>
            <a:fillRect/>
          </a:stretch>
        </p:blipFill>
        <p:spPr bwMode="auto">
          <a:xfrm>
            <a:off x="4214813" y="1285875"/>
            <a:ext cx="4357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Users\Анна\Desktop\работа\17.02.14\SAM_2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929063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Users\Анна\Desktop\работа\17.02.14\SAM_2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3660775"/>
            <a:ext cx="43576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English is fun!</a:t>
            </a:r>
            <a:endParaRPr lang="ru-RU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6867" name="Picture 2" descr="D: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05359"/>
            <a:ext cx="7416824" cy="523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Анна\Desktop\245759_cvetok_-rostok_-zemlya_-makro_-zelenyj_1920x1200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3063"/>
            <a:ext cx="76581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— это искра, зажигающая огонек пытливости и любознательности. 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Сухомлинский В.А.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Анна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82153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sz="quarter" idx="2"/>
          </p:nvPr>
        </p:nvSpPr>
        <p:spPr>
          <a:xfrm>
            <a:off x="142875" y="1143000"/>
            <a:ext cx="4071938" cy="5500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Red … red, blue, ….. red, blue, black …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1843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1143000"/>
            <a:ext cx="4414838" cy="5429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Cat, dog, monkey, rabbit, cow, …. (pig)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625" y="285750"/>
            <a:ext cx="3786188" cy="658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«Снежный ком»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5" y="285750"/>
            <a:ext cx="3943350" cy="658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«Назови шестое»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3" descr="C:\Users\Анна\Desktop\DSC01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428875"/>
            <a:ext cx="7462837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sz="quarter" idx="2"/>
          </p:nvPr>
        </p:nvSpPr>
        <p:spPr>
          <a:xfrm>
            <a:off x="214313" y="1500188"/>
            <a:ext cx="4071937" cy="52149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crocodile</a:t>
            </a:r>
          </a:p>
          <a:p>
            <a:pPr>
              <a:buFont typeface="Wingdings" pitchFamily="2" charset="2"/>
              <a:buNone/>
            </a:pPr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85750" y="142875"/>
            <a:ext cx="407193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«Много слов из одного слова»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42875"/>
            <a:ext cx="3943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«Алфавитная гонка»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50031" y="2821782"/>
            <a:ext cx="1000125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285750" y="3643313"/>
            <a:ext cx="107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Cow</a:t>
            </a:r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35720" y="3679031"/>
            <a:ext cx="2500312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313" y="5072063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Rabbit, rat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1928813" y="2643187"/>
            <a:ext cx="571500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1625" y="3286125"/>
            <a:ext cx="1428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Owl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1893094" y="3250406"/>
            <a:ext cx="171450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3125" y="4214813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Dog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2893219" y="2821781"/>
            <a:ext cx="92868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28938" y="3429000"/>
            <a:ext cx="1214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Lion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6200000" flipH="1">
            <a:off x="2643187" y="3429001"/>
            <a:ext cx="2428875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43188" y="4857750"/>
            <a:ext cx="2000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Elephant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6" name="Picture 2" descr="C:\Users\Анна\Desktop\The-English-Alphabe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23810"/>
          <a:stretch>
            <a:fillRect/>
          </a:stretch>
        </p:blipFill>
        <p:spPr>
          <a:xfrm>
            <a:off x="4643438" y="1500188"/>
            <a:ext cx="4000500" cy="2286000"/>
          </a:xfrm>
        </p:spPr>
      </p:pic>
      <p:sp>
        <p:nvSpPr>
          <p:cNvPr id="34" name="TextBox 33"/>
          <p:cNvSpPr txBox="1"/>
          <p:nvPr/>
        </p:nvSpPr>
        <p:spPr>
          <a:xfrm>
            <a:off x="7786710" y="2000240"/>
            <a:ext cx="71438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8" name="TextBox 34"/>
          <p:cNvSpPr txBox="1">
            <a:spLocks noChangeArrowheads="1"/>
          </p:cNvSpPr>
          <p:nvPr/>
        </p:nvSpPr>
        <p:spPr bwMode="auto">
          <a:xfrm>
            <a:off x="5572125" y="4286250"/>
            <a:ext cx="3286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Like, lion, love, look, lemon, leaf …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-171450"/>
            <a:ext cx="6769100" cy="1317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«Местоимения»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143000"/>
            <a:ext cx="8858250" cy="5572125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I </a:t>
            </a:r>
            <a:r>
              <a:rPr lang="ru-RU" sz="4000" dirty="0" smtClean="0"/>
              <a:t>– это я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Вы – это </a:t>
            </a:r>
            <a:r>
              <a:rPr lang="en-US" sz="4000" b="1" dirty="0" smtClean="0">
                <a:solidFill>
                  <a:srgbClr val="FF0000"/>
                </a:solidFill>
              </a:rPr>
              <a:t>you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Распевай с нами песню мою!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Он – это </a:t>
            </a:r>
            <a:r>
              <a:rPr lang="en-US" sz="4000" b="1" dirty="0" smtClean="0">
                <a:solidFill>
                  <a:srgbClr val="FF0000"/>
                </a:solidFill>
              </a:rPr>
              <a:t>he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Она – это </a:t>
            </a:r>
            <a:r>
              <a:rPr lang="en-US" sz="4000" b="1" dirty="0" smtClean="0">
                <a:solidFill>
                  <a:srgbClr val="FF0000"/>
                </a:solidFill>
              </a:rPr>
              <a:t>she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Выучить стих ты поспеши!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Мы – это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Они – это </a:t>
            </a:r>
            <a:r>
              <a:rPr lang="en-US" sz="4000" b="1" dirty="0" smtClean="0">
                <a:solidFill>
                  <a:srgbClr val="FF0000"/>
                </a:solidFill>
              </a:rPr>
              <a:t>they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/>
              <a:t>А  </a:t>
            </a:r>
            <a:r>
              <a:rPr lang="en-US" sz="4000" b="1" dirty="0" smtClean="0">
                <a:solidFill>
                  <a:srgbClr val="FF0000"/>
                </a:solidFill>
              </a:rPr>
              <a:t>it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– это все, кроме людей!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4575175" cy="7667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«Кроссворд»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Анна\Desktop\31-1(1).jpg"/>
          <p:cNvPicPr>
            <a:picLocks noChangeAspect="1" noChangeArrowheads="1"/>
          </p:cNvPicPr>
          <p:nvPr/>
        </p:nvPicPr>
        <p:blipFill>
          <a:blip r:embed="rId3" cstate="print"/>
          <a:srcRect t="5270" r="5078" b="32428"/>
          <a:stretch>
            <a:fillRect/>
          </a:stretch>
        </p:blipFill>
        <p:spPr bwMode="auto">
          <a:xfrm>
            <a:off x="500063" y="928688"/>
            <a:ext cx="578643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5400000">
            <a:off x="4279411" y="2096377"/>
            <a:ext cx="1846659" cy="26134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r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2051720" y="3495675"/>
            <a:ext cx="2599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C o   r 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>
                <a:latin typeface="Century Schoolbook" pitchFamily="18" charset="0"/>
              </a:rPr>
              <a:t>n  f   l   a  </a:t>
            </a:r>
            <a:r>
              <a:rPr lang="en-US" dirty="0" smtClean="0">
                <a:latin typeface="Century Schoolbook" pitchFamily="18" charset="0"/>
              </a:rPr>
              <a:t>k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  e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>
                <a:latin typeface="Century Schoolbook" pitchFamily="18" charset="0"/>
              </a:rPr>
              <a:t>s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372225" y="836613"/>
            <a:ext cx="2487613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  </a:t>
            </a:r>
          </a:p>
          <a:p>
            <a:endParaRPr lang="en-US">
              <a:latin typeface="Century Schoolbook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Down (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 вертикали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3. You eat it with toast for breakfast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latin typeface="Times New Roman" pitchFamily="18" charset="0"/>
                <a:cs typeface="Times New Roman" pitchFamily="18" charset="0"/>
              </a:rPr>
              <a:t>Across (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16. You eat it with milk for breakfast.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4329112" cy="917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«Члены семьи»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А</a:t>
            </a:r>
            <a:r>
              <a:rPr lang="en-US" smtClean="0"/>
              <a:t>1. John is Mary’s uncle. Who is Mary?</a:t>
            </a:r>
            <a:endParaRPr lang="ru-RU" smtClean="0"/>
          </a:p>
          <a:p>
            <a:r>
              <a:rPr lang="ru-RU" smtClean="0"/>
              <a:t>В</a:t>
            </a:r>
            <a:r>
              <a:rPr lang="en-US" smtClean="0"/>
              <a:t>1. Mary is John’s niece.</a:t>
            </a:r>
            <a:endParaRPr lang="ru-RU" smtClean="0"/>
          </a:p>
          <a:p>
            <a:r>
              <a:rPr lang="en-US" smtClean="0"/>
              <a:t>B1. Carol is Susan’s mother. Who is Carol?</a:t>
            </a:r>
            <a:endParaRPr lang="ru-RU" smtClean="0"/>
          </a:p>
          <a:p>
            <a:r>
              <a:rPr lang="en-US" smtClean="0"/>
              <a:t>A1. Carol is</a:t>
            </a:r>
            <a:r>
              <a:rPr lang="ru-RU" smtClean="0"/>
              <a:t> …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6627" name="Picture 3" descr="C:\Users\Ан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071813"/>
            <a:ext cx="4429125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3471863" cy="703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«Части тела»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143000"/>
            <a:ext cx="8572500" cy="5500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4114800" cy="9890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«Детективы»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85725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1) Is the man tall or short?        He is  tall (very tall / short)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 2) What colour is his hair?    It is fair (red / dark / brown)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 What has he on?               He has a coat (jacket / suit) on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30723" name="Picture 2" descr="C:\Users\Анна\Desktop\DSCN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143250"/>
            <a:ext cx="52625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252</Words>
  <Application>Microsoft Office PowerPoint</Application>
  <PresentationFormat>Экран (4:3)</PresentationFormat>
  <Paragraphs>75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Мастер-класс  ИГРА, КАК ОДНО ИЗ УСЛОВИЙ ФОРМИРОВАНИЯ ЛЕКСИЧЕСКИХ НАВЫКОВ.</vt:lpstr>
      <vt:lpstr>Игра — это искра, зажигающая огонек пытливости и любознательности.   Сухомлинский В.А.</vt:lpstr>
      <vt:lpstr>Слайд 3</vt:lpstr>
      <vt:lpstr>Слайд 4</vt:lpstr>
      <vt:lpstr>«Местоимения»</vt:lpstr>
      <vt:lpstr>«Кроссворд»</vt:lpstr>
      <vt:lpstr>«Члены семьи»</vt:lpstr>
      <vt:lpstr>«Части тела»</vt:lpstr>
      <vt:lpstr>«Детективы»</vt:lpstr>
      <vt:lpstr>«Найди рифму к слову»</vt:lpstr>
      <vt:lpstr>«Диктант “в бегах”»</vt:lpstr>
      <vt:lpstr>English is fun!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Игра, как одно из условий формирования лексических навыков.</dc:title>
  <dc:creator>Анна</dc:creator>
  <cp:lastModifiedBy>школа</cp:lastModifiedBy>
  <cp:revision>28</cp:revision>
  <dcterms:created xsi:type="dcterms:W3CDTF">2014-02-16T18:52:11Z</dcterms:created>
  <dcterms:modified xsi:type="dcterms:W3CDTF">2014-02-18T06:22:30Z</dcterms:modified>
</cp:coreProperties>
</file>