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9" r:id="rId9"/>
    <p:sldId id="270" r:id="rId10"/>
    <p:sldId id="259" r:id="rId11"/>
    <p:sldId id="260" r:id="rId12"/>
    <p:sldId id="261" r:id="rId13"/>
    <p:sldId id="262" r:id="rId14"/>
    <p:sldId id="263" r:id="rId15"/>
    <p:sldId id="264" r:id="rId16"/>
    <p:sldId id="271" r:id="rId17"/>
  </p:sldIdLst>
  <p:sldSz cx="9144000" cy="6858000" type="screen4x3"/>
  <p:notesSz cx="6888163" cy="100203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3366CC"/>
    <a:srgbClr val="660033"/>
    <a:srgbClr val="0033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70" d="100"/>
          <a:sy n="70" d="100"/>
        </p:scale>
        <p:origin x="-13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s-E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FD7DDD2-CD40-464E-BCB3-223DDAD687F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A4B3-F2FE-46B5-8EDC-CC55D147B95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B6DA0-3AE5-4C8A-B167-7F67B5E46D0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60B3C41-8252-4CE6-AE5D-13B6326D960A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EE95704-1695-47AA-B80E-9AD234717AC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4D9B-80DB-4168-98AD-CF532CE9DD46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EBC5D-3868-449B-A89D-35D5F006D205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D8A53E-7788-4B9E-A619-779A1A7F0982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4EAE-C510-4E95-9824-ED2845C2686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7BBF5D-FBBB-4877-AB97-E56DA4929B78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DF94DD-FB7A-4E34-9B72-0CF1C8253FA4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BFDEE3-3E05-4A66-9B60-0A20B037DF6B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685800" y="764705"/>
            <a:ext cx="7772400" cy="2835746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Особенности восприятия и переработки информации у учащихся. </a:t>
            </a:r>
            <a:endParaRPr lang="es-ES" sz="3200" dirty="0">
              <a:solidFill>
                <a:schemeClr val="tx1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656184"/>
          </a:xfrm>
        </p:spPr>
        <p:txBody>
          <a:bodyPr/>
          <a:lstStyle/>
          <a:p>
            <a:endParaRPr lang="ru-RU" dirty="0" smtClean="0"/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Развитие межполушарного взаимодействия у учащихся.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Развитие межполушарного взаимодействия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indent="342900">
              <a:buNone/>
            </a:pPr>
            <a:r>
              <a:rPr lang="ru-RU" dirty="0" smtClean="0"/>
              <a:t> </a:t>
            </a:r>
            <a:r>
              <a:rPr lang="ru-RU" sz="2000" dirty="0" smtClean="0"/>
              <a:t>Кинезиология – наука о развитии умственных способностей и физического здоровья через определенные двигательные упражнения. </a:t>
            </a:r>
          </a:p>
          <a:p>
            <a:pPr indent="342900">
              <a:buNone/>
            </a:pPr>
            <a:endParaRPr lang="ru-RU" sz="2000" dirty="0" smtClean="0"/>
          </a:p>
          <a:p>
            <a:pPr indent="342900">
              <a:buNone/>
            </a:pPr>
            <a:r>
              <a:rPr lang="ru-RU" sz="2000" dirty="0" smtClean="0"/>
              <a:t>Познакомимся с кинезиологическими упражнениями развивающими межполушарное взаимодействие.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Кинезиологические упражнения.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indent="342900">
              <a:buNone/>
            </a:pPr>
            <a:r>
              <a:rPr lang="ru-RU" sz="1600" dirty="0" smtClean="0"/>
              <a:t>Кинезиологические упражнения развивают мозолистое тело, повышают стрессоустойчивость, синхронизируют работу полушарий, улучшают мыслительную деятельность, способствуют улучшению памяти и внимания, облегчают процесс чтения и письма. Упражнения необходимо проводить ежедневно в течение шести-восьми недель по 15-20 минут в день. Для постепенного усложения упражнений можно использовать: </a:t>
            </a:r>
          </a:p>
          <a:p>
            <a:r>
              <a:rPr lang="ru-RU" sz="1600" dirty="0" smtClean="0"/>
              <a:t>ускорение темпа выполнения; </a:t>
            </a:r>
          </a:p>
          <a:p>
            <a:r>
              <a:rPr lang="ru-RU" sz="1600" dirty="0" smtClean="0"/>
              <a:t>выполнение с легко прикушенным языком и закрытыми глазами (исключение речевого и зрительного контроля); </a:t>
            </a:r>
          </a:p>
          <a:p>
            <a:r>
              <a:rPr lang="ru-RU" sz="1600" dirty="0" smtClean="0"/>
              <a:t>подключение движений глаз и языка к движениям рук; </a:t>
            </a:r>
          </a:p>
          <a:p>
            <a:r>
              <a:rPr lang="ru-RU" sz="1600" dirty="0" smtClean="0"/>
              <a:t>подключение дыхательных упражнений и метода визуализации.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Кинезиологические упражнения.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342900">
              <a:buNone/>
            </a:pPr>
            <a:r>
              <a:rPr lang="ru-RU" sz="1600" b="1" dirty="0" smtClean="0"/>
              <a:t>«Колечко»</a:t>
            </a:r>
          </a:p>
          <a:p>
            <a:pPr indent="342900">
              <a:buNone/>
            </a:pPr>
            <a:r>
              <a:rPr lang="ru-RU" sz="1600" dirty="0" smtClean="0"/>
              <a:t>Поочередно и как можно быстрее перебирайте пальцы рук, соединяя в кольцо с большим пальцем последовательно указательный, средний и т. д. Проба выполняется в прямом (от указательного пальца к мизинцу) и в обратном (от мизинца к указательному пальцу) порядке. В начале упражнение выполняется каждой рукой отдельно, затем вместе. </a:t>
            </a:r>
          </a:p>
          <a:p>
            <a:pPr indent="342900">
              <a:buNone/>
            </a:pPr>
            <a:r>
              <a:rPr lang="ru-RU" sz="1600" b="1" dirty="0" smtClean="0"/>
              <a:t>«Кулак - ребро – ладонь»</a:t>
            </a:r>
          </a:p>
          <a:p>
            <a:pPr indent="342900">
              <a:buNone/>
            </a:pPr>
            <a:r>
              <a:rPr lang="ru-RU" sz="1600" dirty="0" smtClean="0"/>
              <a:t> Три положения руки на плоскости стола, последовательно сменяя друг друга. Ладонь на плоскости, сжатая в кулак ладонь, распрямленная ладонь на плоскости стола. Выполняется сначала правой рукой, потом - левой, затем двумя руками вместе. Количество повторений - по 8-10 раз. При усвоении программы или при затруднениях в выполнении помогайте себе командами (кулак - ребро - ладонь), произнося их вслух или про себя. </a:t>
            </a:r>
          </a:p>
          <a:p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Кинезиологические упражнения.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342900">
              <a:buNone/>
            </a:pPr>
            <a:r>
              <a:rPr lang="ru-RU" sz="1600" b="1" dirty="0" smtClean="0"/>
              <a:t>«Зеркальное рисование»</a:t>
            </a:r>
          </a:p>
          <a:p>
            <a:pPr indent="342900">
              <a:buNone/>
            </a:pPr>
            <a:r>
              <a:rPr lang="ru-RU" sz="1600" dirty="0" smtClean="0"/>
              <a:t>  Положите на стол чистый лист бумаги. Возьмите в обе руки по карандашу или фломастеру. Начните рисовать одновременно обеими руками зеркально-симметричные рисунки, буквы. При выполнении этого упражнения вы почувствуете, как расслабляются глаза и руки. Когда деятельность обоих полушарий синхронизируется, заметно увеличится эффективность работы всего мозга. </a:t>
            </a:r>
          </a:p>
          <a:p>
            <a:pPr indent="342900">
              <a:buNone/>
            </a:pPr>
            <a:r>
              <a:rPr lang="ru-RU" sz="1600" b="1" dirty="0" smtClean="0"/>
              <a:t>«Ухо – нос» </a:t>
            </a:r>
          </a:p>
          <a:p>
            <a:pPr indent="342900">
              <a:buNone/>
            </a:pPr>
            <a:r>
              <a:rPr lang="ru-RU" sz="1600" dirty="0" smtClean="0"/>
              <a:t>  Левой рукой возьмитесь за кончик носа, а правой рукой - за противоположное ухо. Одновременно отпустите ухо и нос, хлопните в ладоши, поменяйте положение рук  с точностью до наоборот. 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ru-RU" dirty="0" smtClean="0"/>
              <a:t>Кинезиологические упражнения.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indent="342900">
              <a:buNone/>
            </a:pPr>
            <a:r>
              <a:rPr lang="ru-RU" sz="1600" b="1" dirty="0" smtClean="0"/>
              <a:t>«Горизонтальная восьмерка» </a:t>
            </a:r>
          </a:p>
          <a:p>
            <a:pPr indent="342900">
              <a:buNone/>
            </a:pPr>
            <a:r>
              <a:rPr lang="ru-RU" sz="1600" dirty="0" smtClean="0"/>
              <a:t> Возьмите в руку карандаш и начертите на бумаге восьмерку (знак бесконечности), теперь - левой. А теперь правой и левой одновременно. </a:t>
            </a:r>
          </a:p>
          <a:p>
            <a:pPr indent="342900">
              <a:buNone/>
            </a:pPr>
            <a:endParaRPr lang="ru-RU" sz="1600" dirty="0" smtClean="0"/>
          </a:p>
          <a:p>
            <a:pPr indent="342900">
              <a:buNone/>
            </a:pPr>
            <a:r>
              <a:rPr lang="ru-RU" sz="1600" b="1" dirty="0" smtClean="0"/>
              <a:t>«Симметричные рисунки»</a:t>
            </a:r>
          </a:p>
          <a:p>
            <a:pPr indent="342900">
              <a:buNone/>
            </a:pPr>
            <a:r>
              <a:rPr lang="ru-RU" sz="1600" dirty="0" smtClean="0"/>
              <a:t> Нарисуйте в воздухе обеими руками одновременно зеркально симметричные рисунки (можно прописывать таблицу умножения, слова и т.д.) </a:t>
            </a:r>
          </a:p>
          <a:p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/>
          <a:lstStyle/>
          <a:p>
            <a:r>
              <a:rPr lang="ru-RU" dirty="0" smtClean="0"/>
              <a:t>Кинезиологические упражнения.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indent="342900">
              <a:buNone/>
            </a:pPr>
            <a:r>
              <a:rPr lang="ru-RU" sz="1800" b="1" dirty="0" smtClean="0"/>
              <a:t>Растяжка «Струночка».</a:t>
            </a:r>
          </a:p>
          <a:p>
            <a:pPr indent="342900">
              <a:buNone/>
            </a:pPr>
            <a:r>
              <a:rPr lang="ru-RU" sz="1800" b="1" dirty="0" smtClean="0"/>
              <a:t> </a:t>
            </a:r>
            <a:r>
              <a:rPr lang="ru-RU" sz="1800" dirty="0" smtClean="0"/>
              <a:t>Упражнение выполняется, лежа на спине. Дети должны почувствовать пол головой, шеей, спиной, плечами, руками, ягодицами и ногами, а затем описать свои ощущения. Пол может быть твердым, жестким, мягким, холодным или теплым, гладким или шершавым, ровным или бугристым.</a:t>
            </a:r>
          </a:p>
          <a:p>
            <a:pPr indent="342900">
              <a:buNone/>
            </a:pPr>
            <a:r>
              <a:rPr lang="ru-RU" sz="1800" dirty="0" smtClean="0"/>
              <a:t>Затем учитель берет одну руку ребенка и немного растягивает (другая рука лежит расслабленно), затем другую руку. Аналогично поочередно растягиваются ноги. Далее ребенку предлагается представить себя сильно натянутой струной и растягивать тело, потягиваясь сначала двумя руками и двумя ногами, затем – правой (рука, бок, нога) и левой стороной тела (линейные растяжки). Спина при этом не должна напрягаться и выгибаться.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87428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indent="342900">
              <a:buNone/>
            </a:pPr>
            <a:r>
              <a:rPr lang="ru-RU" sz="1800" dirty="0" smtClean="0"/>
              <a:t>Школьное обучение для ребенка – это, в основном, процесс восприятия и усвоения предложенной информации.</a:t>
            </a:r>
          </a:p>
          <a:p>
            <a:pPr indent="342900">
              <a:buNone/>
            </a:pPr>
            <a:r>
              <a:rPr lang="ru-RU" sz="1800" dirty="0" smtClean="0"/>
              <a:t>В зависимости от особенностей восприятия и переработки информации людей условно можно разделить на четыре категории:</a:t>
            </a:r>
          </a:p>
          <a:p>
            <a:r>
              <a:rPr lang="ru-RU" sz="1800" b="1" dirty="0" smtClean="0"/>
              <a:t>Визуалы</a:t>
            </a:r>
            <a:r>
              <a:rPr lang="ru-RU" sz="1800" dirty="0" smtClean="0"/>
              <a:t> – люди, воспринимающие большую часть информации с помощью зрения. </a:t>
            </a:r>
          </a:p>
          <a:p>
            <a:r>
              <a:rPr lang="ru-RU" sz="1800" b="1" dirty="0" smtClean="0"/>
              <a:t>Аудиалы</a:t>
            </a:r>
            <a:r>
              <a:rPr lang="ru-RU" sz="1800" dirty="0" smtClean="0"/>
              <a:t> – те, кто в основном получает информацию через слуховой канал. </a:t>
            </a:r>
          </a:p>
          <a:p>
            <a:r>
              <a:rPr lang="ru-RU" sz="1800" b="1" dirty="0" smtClean="0"/>
              <a:t>Кинестетики</a:t>
            </a:r>
            <a:r>
              <a:rPr lang="ru-RU" sz="1800" dirty="0" smtClean="0"/>
              <a:t> – люди, воспринимающие большую часть информации через другие ощущения (обоняние, осязание и др.) и с помощью движений. </a:t>
            </a:r>
          </a:p>
          <a:p>
            <a:r>
              <a:rPr lang="ru-RU" sz="1800" b="1" dirty="0" smtClean="0"/>
              <a:t>Дискреты</a:t>
            </a:r>
            <a:r>
              <a:rPr lang="ru-RU" sz="1800" dirty="0" smtClean="0"/>
              <a:t> – у них восприятие информации происходит в основном через логическое осмысление, с помощью цифр, знаков, логических доводов. Эта категория, пожалуй, самая немногочисленная вообще среди людей. А школьникам младших и средних классов такой способ восприятия информации обычно вовсе не свойствен. 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620688"/>
            <a:ext cx="8280920" cy="5505475"/>
          </a:xfrm>
        </p:spPr>
        <p:txBody>
          <a:bodyPr/>
          <a:lstStyle/>
          <a:p>
            <a:pPr indent="342900">
              <a:buNone/>
            </a:pPr>
            <a:r>
              <a:rPr lang="ru-RU" sz="1800" dirty="0" smtClean="0"/>
              <a:t>От того, какой канал у ребенка ведущий, зависит освоение многих важных навыков. Например, чтения и письма. Если учитель знает, к какой категории относится их ученик, им легче строить с ним отношения. Многое становиться понятным, например, как правильно поощрять ребенка или делать ему замечания.</a:t>
            </a:r>
          </a:p>
          <a:p>
            <a:pPr indent="342900">
              <a:buNone/>
            </a:pPr>
            <a:r>
              <a:rPr lang="ru-RU" sz="1800" dirty="0" smtClean="0"/>
              <a:t>Теперь кратко о том, как мы можем распознать у человека ведущий канал восприятия и переработки информации.</a:t>
            </a:r>
          </a:p>
          <a:p>
            <a:pPr indent="342900">
              <a:buNone/>
            </a:pPr>
            <a:r>
              <a:rPr lang="ru-RU" sz="1800" dirty="0" smtClean="0"/>
              <a:t>На что обязательно обращают внимание:</a:t>
            </a:r>
          </a:p>
          <a:p>
            <a:pPr indent="342900">
              <a:buFont typeface="Wingdings" pitchFamily="2" charset="2"/>
              <a:buChar char="Ø"/>
            </a:pPr>
            <a:r>
              <a:rPr lang="ru-RU" sz="1800" dirty="0" smtClean="0"/>
              <a:t>Словарь общения.</a:t>
            </a:r>
          </a:p>
          <a:p>
            <a:pPr indent="342900">
              <a:buFont typeface="Wingdings" pitchFamily="2" charset="2"/>
              <a:buChar char="Ø"/>
            </a:pPr>
            <a:r>
              <a:rPr lang="ru-RU" sz="1800" dirty="0" smtClean="0"/>
              <a:t>Направление взгляда, особенности внимания и запоминания информации.</a:t>
            </a:r>
          </a:p>
          <a:p>
            <a:pPr indent="342900">
              <a:buFont typeface="Wingdings" pitchFamily="2" charset="2"/>
              <a:buChar char="Ø"/>
            </a:pPr>
            <a:r>
              <a:rPr lang="ru-RU" sz="1800" dirty="0" smtClean="0"/>
              <a:t>Поведение детей на перемене.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Словарь общения.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None/>
            </a:pPr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Визуал в своей речи употребляет существительные, глаголы, прилагательные, связанные в основном со зрением (смотреть, наблюдать, картина, на первый взгляд, как видите и т. д.). </a:t>
            </a:r>
          </a:p>
          <a:p>
            <a:endParaRPr lang="ru-RU" sz="1800" dirty="0" smtClean="0"/>
          </a:p>
          <a:p>
            <a:r>
              <a:rPr lang="ru-RU" sz="1800" dirty="0" smtClean="0"/>
              <a:t>Для </a:t>
            </a:r>
            <a:r>
              <a:rPr lang="ru-RU" sz="1800" dirty="0" err="1" smtClean="0"/>
              <a:t>аудиала</a:t>
            </a:r>
            <a:r>
              <a:rPr lang="ru-RU" sz="1800" dirty="0" smtClean="0"/>
              <a:t> характерно употребление слов, связанных со слуховым восприятием (голос, послушайте, обсуждать, молчаливый, тишина, громкий, благозвучный и т. д.). </a:t>
            </a:r>
          </a:p>
          <a:p>
            <a:pPr>
              <a:buNone/>
            </a:pPr>
            <a:endParaRPr lang="ru-RU" sz="1800" dirty="0" smtClean="0"/>
          </a:p>
          <a:p>
            <a:r>
              <a:rPr lang="ru-RU" sz="1800" dirty="0" smtClean="0"/>
              <a:t>Словарь </a:t>
            </a:r>
            <a:r>
              <a:rPr lang="ru-RU" sz="1800" dirty="0" err="1" smtClean="0"/>
              <a:t>кинестетика</a:t>
            </a:r>
            <a:r>
              <a:rPr lang="ru-RU" sz="1800" dirty="0" smtClean="0"/>
              <a:t> в основном включает слова, описывающие чувства или движения (схватывать, мягкий, теплый, прикосновение, гибкий, хороший нюх и т.д.).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8" y="116632"/>
            <a:ext cx="8562726" cy="2212231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100" dirty="0" smtClean="0"/>
              <a:t>Направление </a:t>
            </a:r>
            <a:r>
              <a:rPr lang="ru-RU" sz="3100" dirty="0" smtClean="0"/>
              <a:t>взгляда, особенности внимания и запоминания информации.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sz="1800" dirty="0" smtClean="0"/>
          </a:p>
          <a:p>
            <a:r>
              <a:rPr lang="ru-RU" sz="1800" dirty="0" smtClean="0"/>
              <a:t>У </a:t>
            </a:r>
            <a:r>
              <a:rPr lang="ru-RU" sz="1800" dirty="0" err="1" smtClean="0"/>
              <a:t>визуалов</a:t>
            </a:r>
            <a:r>
              <a:rPr lang="ru-RU" sz="1800" dirty="0" smtClean="0"/>
              <a:t> при общении взгляд направлен в основном вверх, у </a:t>
            </a:r>
            <a:r>
              <a:rPr lang="ru-RU" sz="1800" dirty="0" err="1" smtClean="0"/>
              <a:t>аудиалов</a:t>
            </a:r>
            <a:r>
              <a:rPr lang="ru-RU" sz="1800" dirty="0" smtClean="0"/>
              <a:t> – по средней линии, у </a:t>
            </a:r>
            <a:r>
              <a:rPr lang="ru-RU" sz="1800" dirty="0" err="1" smtClean="0"/>
              <a:t>кинестетиков</a:t>
            </a:r>
            <a:r>
              <a:rPr lang="ru-RU" sz="1800" dirty="0" smtClean="0"/>
              <a:t> – вниз. </a:t>
            </a:r>
          </a:p>
          <a:p>
            <a:pPr>
              <a:buNone/>
            </a:pPr>
            <a:endParaRPr lang="ru-RU" sz="1800" dirty="0" smtClean="0"/>
          </a:p>
          <a:p>
            <a:r>
              <a:rPr lang="ru-RU" sz="1800" dirty="0" smtClean="0"/>
              <a:t>Особенности внимания. </a:t>
            </a:r>
            <a:r>
              <a:rPr lang="ru-RU" sz="1800" dirty="0" err="1" smtClean="0"/>
              <a:t>Кинестетику</a:t>
            </a:r>
            <a:r>
              <a:rPr lang="ru-RU" sz="1800" dirty="0" smtClean="0"/>
              <a:t> вообще трудно концентрировать свое внимание, и его можно отлечь чем угодно, </a:t>
            </a:r>
            <a:r>
              <a:rPr lang="ru-RU" sz="1800" dirty="0" err="1" smtClean="0"/>
              <a:t>аудиал</a:t>
            </a:r>
            <a:r>
              <a:rPr lang="ru-RU" sz="1800" dirty="0" smtClean="0"/>
              <a:t> легко отвлекается на звуки, </a:t>
            </a:r>
            <a:r>
              <a:rPr lang="ru-RU" sz="1800" dirty="0" err="1" smtClean="0"/>
              <a:t>визуалу</a:t>
            </a:r>
            <a:r>
              <a:rPr lang="ru-RU" sz="1800" dirty="0" smtClean="0"/>
              <a:t> шум практически не мешает. </a:t>
            </a:r>
          </a:p>
          <a:p>
            <a:pPr>
              <a:buNone/>
            </a:pPr>
            <a:endParaRPr lang="ru-RU" sz="1800" dirty="0" smtClean="0"/>
          </a:p>
          <a:p>
            <a:r>
              <a:rPr lang="ru-RU" sz="1800" dirty="0" smtClean="0"/>
              <a:t>Особенности запоминания. Визуал помнит то, что видел, запоминает картинами. </a:t>
            </a:r>
            <a:r>
              <a:rPr lang="ru-RU" sz="1800" dirty="0" err="1" smtClean="0"/>
              <a:t>Аудиал</a:t>
            </a:r>
            <a:r>
              <a:rPr lang="ru-RU" sz="1800" dirty="0" smtClean="0"/>
              <a:t> – то, что обсуждал, запоминает слушая. </a:t>
            </a:r>
            <a:r>
              <a:rPr lang="ru-RU" sz="1800" dirty="0" err="1" smtClean="0"/>
              <a:t>Кинестетик</a:t>
            </a:r>
            <a:r>
              <a:rPr lang="ru-RU" sz="1800" dirty="0" smtClean="0"/>
              <a:t> помнит общее впечатление. Запоминает двигаясь. 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Наблюдение за поведением детей на перемене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1800" dirty="0" smtClean="0"/>
              <a:t>Визуал: чаще всего остается в классе, если большинство учеников из него выходит. Для него главное – возможность спокойно окунуться в свои зрительные образы. Но ему могут помешать шумные диалоги </a:t>
            </a:r>
            <a:r>
              <a:rPr lang="ru-RU" sz="1800" dirty="0" err="1" smtClean="0"/>
              <a:t>аудиалов</a:t>
            </a:r>
            <a:r>
              <a:rPr lang="ru-RU" sz="1800" dirty="0" smtClean="0"/>
              <a:t> или подвижные игры </a:t>
            </a:r>
            <a:r>
              <a:rPr lang="ru-RU" sz="1800" dirty="0" err="1" smtClean="0"/>
              <a:t>кинестетиков</a:t>
            </a:r>
            <a:r>
              <a:rPr lang="ru-RU" sz="1800" dirty="0" smtClean="0"/>
              <a:t>. Тогда он предпочтет выйти в коридор, где будет наблюдать за другими детьми или рассматривать информацию на стенах. </a:t>
            </a:r>
          </a:p>
          <a:p>
            <a:r>
              <a:rPr lang="ru-RU" sz="1800" dirty="0" err="1" smtClean="0"/>
              <a:t>Аудиал</a:t>
            </a:r>
            <a:r>
              <a:rPr lang="ru-RU" sz="1800" dirty="0" smtClean="0"/>
              <a:t>: использует перемену, чтобы наговориться и пошуметь. Особенно если на предыдущем уроке пришлось “держать рот на замке”.</a:t>
            </a:r>
          </a:p>
          <a:p>
            <a:r>
              <a:rPr lang="ru-RU" sz="1800" dirty="0" smtClean="0"/>
              <a:t>Для </a:t>
            </a:r>
            <a:r>
              <a:rPr lang="ru-RU" sz="1800" dirty="0" err="1" smtClean="0"/>
              <a:t>кинестетика</a:t>
            </a:r>
            <a:r>
              <a:rPr lang="ru-RU" sz="1800" dirty="0" smtClean="0"/>
              <a:t> перемена нужна, чтобы размяться, подвигаться.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58377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При выполнении работы на уроке или дома рекомендуется</a:t>
            </a:r>
            <a:r>
              <a:rPr lang="ru-RU" sz="4000" dirty="0" smtClean="0"/>
              <a:t>: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1800" dirty="0" err="1" smtClean="0"/>
              <a:t>Визуалу</a:t>
            </a:r>
            <a:r>
              <a:rPr lang="ru-RU" sz="1800" dirty="0" smtClean="0"/>
              <a:t> разрешить иметь под рукой листок, на котором он в процессе осмысления и запоминания материала может чертить, штриховать, рисовать и т.д.</a:t>
            </a:r>
          </a:p>
          <a:p>
            <a:r>
              <a:rPr lang="ru-RU" sz="1800" dirty="0" smtClean="0"/>
              <a:t> </a:t>
            </a:r>
            <a:r>
              <a:rPr lang="ru-RU" sz="1800" dirty="0" err="1" smtClean="0"/>
              <a:t>Аудиалу</a:t>
            </a:r>
            <a:r>
              <a:rPr lang="ru-RU" sz="1800" dirty="0" smtClean="0"/>
              <a:t> не делать замечания, когда он в процессе запоминания издает звуки, шевелит губами – так ему легче справиться с заданием. </a:t>
            </a:r>
          </a:p>
          <a:p>
            <a:r>
              <a:rPr lang="ru-RU" sz="1800" dirty="0" err="1" smtClean="0"/>
              <a:t>Кинестетика</a:t>
            </a:r>
            <a:r>
              <a:rPr lang="ru-RU" sz="1800" dirty="0" smtClean="0"/>
              <a:t> не заставлять сидеть долгое время неподвижно, обязательно давать ему возможность моторной разрядки (сходить за мелом, журналом, писать на доске и т.д.), запоминание материала у него лучше происходит в движении. 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0626" y="655093"/>
            <a:ext cx="8141853" cy="121465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Разумеется, очень важно общаться с ребенком на “его языке”.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endParaRPr lang="ru-RU" sz="1800" dirty="0" smtClean="0"/>
          </a:p>
          <a:p>
            <a:r>
              <a:rPr lang="ru-RU" sz="1800" dirty="0" smtClean="0"/>
              <a:t>С </a:t>
            </a:r>
            <a:r>
              <a:rPr lang="ru-RU" sz="1800" dirty="0" err="1" smtClean="0"/>
              <a:t>визуалом</a:t>
            </a:r>
            <a:r>
              <a:rPr lang="ru-RU" sz="1800" dirty="0" smtClean="0"/>
              <a:t> используя слова, описывающие цвет, размер форму, местоположение, использовать схемы, таблицы, наглядные пособия и др.</a:t>
            </a:r>
          </a:p>
          <a:p>
            <a:r>
              <a:rPr lang="ru-RU" sz="1800" dirty="0" smtClean="0"/>
              <a:t> С </a:t>
            </a:r>
            <a:r>
              <a:rPr lang="ru-RU" sz="1800" dirty="0" err="1" smtClean="0"/>
              <a:t>аудиалом</a:t>
            </a:r>
            <a:r>
              <a:rPr lang="ru-RU" sz="1800" dirty="0" smtClean="0"/>
              <a:t> используя вариации голоса (громкость, паузы, высоту), отражая телом ритм речи (особенно головой) со скоростью, характерной для этого типа восприятия. </a:t>
            </a:r>
          </a:p>
          <a:p>
            <a:r>
              <a:rPr lang="ru-RU" sz="1800" dirty="0" smtClean="0"/>
              <a:t>С </a:t>
            </a:r>
            <a:r>
              <a:rPr lang="ru-RU" sz="1800" dirty="0" err="1" smtClean="0"/>
              <a:t>кинестетиком</a:t>
            </a:r>
            <a:r>
              <a:rPr lang="ru-RU" sz="1800" dirty="0" smtClean="0"/>
              <a:t> используя жесты, прикосновения. Чем больше преувеличения, тем лучше для запоминания. Возможно позволять им проигрывать в ролях часть вашей информации. 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indent="342900">
              <a:buNone/>
            </a:pPr>
            <a:r>
              <a:rPr lang="ru-RU" sz="1800" dirty="0" smtClean="0"/>
              <a:t>Да и замечания ребенку произведет нужный эффект, если будет сделано “на его языке”:</a:t>
            </a:r>
          </a:p>
          <a:p>
            <a:r>
              <a:rPr lang="ru-RU" sz="1800" dirty="0" err="1" smtClean="0"/>
              <a:t>Визуалу</a:t>
            </a:r>
            <a:r>
              <a:rPr lang="ru-RU" sz="1800" dirty="0" smtClean="0"/>
              <a:t> лучше покачать головой, погрозить пальцем;</a:t>
            </a:r>
          </a:p>
          <a:p>
            <a:r>
              <a:rPr lang="ru-RU" sz="1800" dirty="0" err="1" smtClean="0"/>
              <a:t>Аудиалу</a:t>
            </a:r>
            <a:r>
              <a:rPr lang="ru-RU" sz="1800" dirty="0" smtClean="0"/>
              <a:t> – сказать шепотом “</a:t>
            </a:r>
            <a:r>
              <a:rPr lang="ru-RU" sz="1800" dirty="0" err="1" smtClean="0"/>
              <a:t>ш-ш-ш</a:t>
            </a:r>
            <a:r>
              <a:rPr lang="ru-RU" sz="1800" dirty="0" smtClean="0"/>
              <a:t>”;</a:t>
            </a:r>
          </a:p>
          <a:p>
            <a:r>
              <a:rPr lang="ru-RU" sz="1800" dirty="0" err="1" smtClean="0"/>
              <a:t>Кинестетику</a:t>
            </a:r>
            <a:r>
              <a:rPr lang="ru-RU" sz="1800" dirty="0" smtClean="0"/>
              <a:t> – положить руку на плечо, похлопать по нему.</a:t>
            </a:r>
          </a:p>
          <a:p>
            <a:pPr>
              <a:buNone/>
            </a:pPr>
            <a:endParaRPr lang="ru-RU" sz="1800" dirty="0" smtClean="0"/>
          </a:p>
          <a:p>
            <a:pPr indent="342900">
              <a:buNone/>
            </a:pPr>
            <a:r>
              <a:rPr lang="ru-RU" sz="1800" dirty="0" smtClean="0"/>
              <a:t>Разумеется, любой человек в своей жизни, и ребенок в том числе, использует самые разные каналы восприятия. Он может быть по своей природе </a:t>
            </a:r>
            <a:r>
              <a:rPr lang="ru-RU" sz="1800" dirty="0" err="1" smtClean="0"/>
              <a:t>визуалом</a:t>
            </a:r>
            <a:r>
              <a:rPr lang="ru-RU" sz="1800" dirty="0" smtClean="0"/>
              <a:t>, и это не значит, что другие органы чувств у него практически не работают. Чем больше каналов открыто для восприятия информации, тем эффективнее идет процесс обучения. </a:t>
            </a:r>
          </a:p>
          <a:p>
            <a:pPr indent="342900">
              <a:buNone/>
            </a:pPr>
            <a:r>
              <a:rPr lang="ru-RU" sz="1800" dirty="0" smtClean="0"/>
              <a:t>Для развития каналов восприятия информации у учащихся учителю следует использовать на уроках наглядные пособия, проговаривать, записывать, зарисовывать и проигрывать в ролях  с учениками новую информацию, давать детям возможность моторной разрядки. 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5052</TotalTime>
  <Words>1380</Words>
  <Application>Microsoft Office PowerPoint</Application>
  <PresentationFormat>Экран 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Особенности восприятия и переработки информации у учащихся. </vt:lpstr>
      <vt:lpstr>Презентация PowerPoint</vt:lpstr>
      <vt:lpstr>Презентация PowerPoint</vt:lpstr>
      <vt:lpstr>Словарь общения.  </vt:lpstr>
      <vt:lpstr> Направление взгляда, особенности внимания и запоминания информации. </vt:lpstr>
      <vt:lpstr>Наблюдение за поведением детей на перемене.</vt:lpstr>
      <vt:lpstr>При выполнении работы на уроке или дома рекомендуется: </vt:lpstr>
      <vt:lpstr>Разумеется, очень важно общаться с ребенком на “его языке”. </vt:lpstr>
      <vt:lpstr>Презентация PowerPoint</vt:lpstr>
      <vt:lpstr> Развитие межполушарного взаимодействия</vt:lpstr>
      <vt:lpstr>Кинезиологические упражнения.</vt:lpstr>
      <vt:lpstr>Кинезиологические упражнения.</vt:lpstr>
      <vt:lpstr>Кинезиологические упражнения.</vt:lpstr>
      <vt:lpstr>Кинезиологические упражнения.</vt:lpstr>
      <vt:lpstr>Кинезиологические упражнения.</vt:lpstr>
      <vt:lpstr>Спасибо за внимание!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Александр</cp:lastModifiedBy>
  <cp:revision>736</cp:revision>
  <dcterms:created xsi:type="dcterms:W3CDTF">2010-05-23T14:28:12Z</dcterms:created>
  <dcterms:modified xsi:type="dcterms:W3CDTF">2013-08-22T20:58:53Z</dcterms:modified>
</cp:coreProperties>
</file>