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66" r:id="rId2"/>
    <p:sldId id="267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1B21-C565-4349-B87E-73E4FC6B71C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F6C-CECC-483C-8FFF-C5C42F63D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1B21-C565-4349-B87E-73E4FC6B71C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F6C-CECC-483C-8FFF-C5C42F63D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1B21-C565-4349-B87E-73E4FC6B71C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F6C-CECC-483C-8FFF-C5C42F63D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1B21-C565-4349-B87E-73E4FC6B71C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F6C-CECC-483C-8FFF-C5C42F63D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1B21-C565-4349-B87E-73E4FC6B71C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F6C-CECC-483C-8FFF-C5C42F63D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1B21-C565-4349-B87E-73E4FC6B71C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F6C-CECC-483C-8FFF-C5C42F63D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1B21-C565-4349-B87E-73E4FC6B71C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F6C-CECC-483C-8FFF-C5C42F63D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1B21-C565-4349-B87E-73E4FC6B71C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F6C-CECC-483C-8FFF-C5C42F63D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1B21-C565-4349-B87E-73E4FC6B71C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F6C-CECC-483C-8FFF-C5C42F63D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1B21-C565-4349-B87E-73E4FC6B71C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8F6C-CECC-483C-8FFF-C5C42F63D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1B21-C565-4349-B87E-73E4FC6B71C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7F8F6C-CECC-483C-8FFF-C5C42F63D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371B21-C565-4349-B87E-73E4FC6B71CA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7F8F6C-CECC-483C-8FFF-C5C42F63D3B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169" y="2293511"/>
            <a:ext cx="8132676" cy="26161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ТЕХНИКИ БЕЗОПАСНОСТИ</a:t>
            </a:r>
          </a:p>
          <a:p>
            <a:pPr algn="ctr"/>
            <a:r>
              <a:rPr lang="ru-R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Выполнила  </a:t>
            </a:r>
            <a:r>
              <a:rPr lang="ru-RU" sz="1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Лунегова</a:t>
            </a:r>
            <a:r>
              <a:rPr lang="ru-R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Е.М.</a:t>
            </a:r>
          </a:p>
          <a:p>
            <a:pPr algn="ctr"/>
            <a:r>
              <a:rPr lang="ru-R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учитель технологии МОУ СОШ №3</a:t>
            </a:r>
          </a:p>
          <a:p>
            <a:pPr algn="ctr"/>
            <a:r>
              <a:rPr lang="ru-R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с. Кочубеевское</a:t>
            </a:r>
          </a:p>
          <a:p>
            <a:pPr algn="ctr"/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2014г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57554" y="285728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ПРАВИЛА ВНУТРЕННЕГО РАСПОРЯДКА В КАБИНЕТЕ ТЕХНОЛОГИИ.</a:t>
            </a:r>
          </a:p>
          <a:p>
            <a:endParaRPr lang="ru-RU" dirty="0" smtClean="0"/>
          </a:p>
          <a:p>
            <a:r>
              <a:rPr lang="ru-RU" dirty="0" smtClean="0"/>
              <a:t>1. Входить в класс с разрешения учителя.</a:t>
            </a:r>
          </a:p>
          <a:p>
            <a:r>
              <a:rPr lang="ru-RU" dirty="0" smtClean="0"/>
              <a:t>2. Садиться на закреплённые места, отключать сотовые телефоны.</a:t>
            </a:r>
          </a:p>
          <a:p>
            <a:r>
              <a:rPr lang="ru-RU" dirty="0" smtClean="0"/>
              <a:t>3. Начинать работу с инструментами и оборудованием с разрешения учителя.</a:t>
            </a:r>
          </a:p>
          <a:p>
            <a:r>
              <a:rPr lang="ru-RU" dirty="0" smtClean="0"/>
              <a:t>4. Не размахивать инструментами.</a:t>
            </a:r>
          </a:p>
          <a:p>
            <a:r>
              <a:rPr lang="ru-RU" dirty="0" smtClean="0"/>
              <a:t>5. Во время практической работы не отвлекаться и не отвлекать одноклассниц. Нельзя ходить по кабинету.</a:t>
            </a:r>
          </a:p>
          <a:p>
            <a:r>
              <a:rPr lang="ru-RU" dirty="0" smtClean="0"/>
              <a:t>6. Не брать в руки инструменты, назначение которых не известно.</a:t>
            </a:r>
          </a:p>
          <a:p>
            <a:r>
              <a:rPr lang="ru-RU" dirty="0" smtClean="0"/>
              <a:t>7. По окончании работы навести порядок на рабочем месте.</a:t>
            </a:r>
          </a:p>
          <a:p>
            <a:r>
              <a:rPr lang="ru-RU" dirty="0" smtClean="0"/>
              <a:t>8. На перемене выходить из кабинета.</a:t>
            </a:r>
          </a:p>
          <a:p>
            <a:r>
              <a:rPr lang="ru-RU" dirty="0" smtClean="0"/>
              <a:t>9. Во время перемены не включать телефоны, не кричать, не облокачиваться о перила у библиотеки.</a:t>
            </a:r>
          </a:p>
          <a:p>
            <a:r>
              <a:rPr lang="ru-RU" dirty="0" smtClean="0"/>
              <a:t>10. Не разрешается жевать жевательную резинку.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28604"/>
            <a:ext cx="292895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929066"/>
            <a:ext cx="271464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1934" y="785794"/>
            <a:ext cx="42148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Правила техники безопасности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b="1" i="1" dirty="0" smtClean="0"/>
              <a:t>при работе с ножницами</a:t>
            </a:r>
          </a:p>
          <a:p>
            <a:endParaRPr lang="ru-RU" sz="2000" dirty="0" smtClean="0"/>
          </a:p>
          <a:p>
            <a:r>
              <a:rPr lang="ru-RU" sz="2000" dirty="0" smtClean="0"/>
              <a:t>1. Хранить ножницы в футляре и в недоступном месте для детей.</a:t>
            </a:r>
          </a:p>
          <a:p>
            <a:r>
              <a:rPr lang="ru-RU" sz="2000" dirty="0" smtClean="0"/>
              <a:t>2. Во время работы не оставлять лезвия ножниц открытыми.</a:t>
            </a:r>
          </a:p>
          <a:p>
            <a:r>
              <a:rPr lang="ru-RU" sz="2000" dirty="0" smtClean="0"/>
              <a:t>3. Передавать ножницы сомкнутыми лезвиями кольцами вперёд.</a:t>
            </a:r>
            <a:endParaRPr lang="ru-RU" sz="2000" dirty="0"/>
          </a:p>
        </p:txBody>
      </p:sp>
      <p:pic>
        <p:nvPicPr>
          <p:cNvPr id="2050" name="Picture 2" descr="C:\i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786190"/>
            <a:ext cx="2437465" cy="2539026"/>
          </a:xfrm>
          <a:prstGeom prst="rect">
            <a:avLst/>
          </a:prstGeom>
          <a:noFill/>
        </p:spPr>
      </p:pic>
      <p:pic>
        <p:nvPicPr>
          <p:cNvPr id="2051" name="Picture 3" descr="C:\iч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500042"/>
            <a:ext cx="2419367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7620" y="500042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при работе с иглами, булавками, спицами и крючком</a:t>
            </a:r>
          </a:p>
          <a:p>
            <a:endParaRPr lang="ru-RU" dirty="0" smtClean="0"/>
          </a:p>
          <a:p>
            <a:r>
              <a:rPr lang="ru-RU" dirty="0" smtClean="0"/>
              <a:t>1. Работать с напёрстком.</a:t>
            </a:r>
          </a:p>
          <a:p>
            <a:r>
              <a:rPr lang="ru-RU" dirty="0" smtClean="0"/>
              <a:t>2. Хранить иголки и булавки в определённом месте (специальной коробке, подушечке и т. д.),не оставлять их на рабочем месте, ни в коем случае не брать иголки, булавки в рот и не вкалывать их в одежду.</a:t>
            </a:r>
          </a:p>
          <a:p>
            <a:r>
              <a:rPr lang="ru-RU" dirty="0" smtClean="0"/>
              <a:t>3. Не пользуйтесь для шитья ржавой иголкой.</a:t>
            </a:r>
          </a:p>
          <a:p>
            <a:r>
              <a:rPr lang="ru-RU" dirty="0" smtClean="0"/>
              <a:t>4. Выкройки к ткани прикреплять острыми концами булавок в направлении от себя.</a:t>
            </a:r>
          </a:p>
          <a:p>
            <a:r>
              <a:rPr lang="ru-RU" dirty="0" smtClean="0"/>
              <a:t>5. Спицы и крючок хранить в чехле, по окончанию работы убирать их в место, недоступное для маленьких детей.</a:t>
            </a:r>
          </a:p>
          <a:p>
            <a:r>
              <a:rPr lang="ru-RU" dirty="0" smtClean="0"/>
              <a:t>6. Куски сломанных иголок или булавок собирать и отдавать учителю.</a:t>
            </a:r>
            <a:endParaRPr lang="ru-RU" dirty="0"/>
          </a:p>
        </p:txBody>
      </p:sp>
      <p:pic>
        <p:nvPicPr>
          <p:cNvPr id="3074" name="Picture 2" descr="C:\я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14818"/>
            <a:ext cx="2428892" cy="2428892"/>
          </a:xfrm>
          <a:prstGeom prst="rect">
            <a:avLst/>
          </a:prstGeom>
          <a:noFill/>
        </p:spPr>
      </p:pic>
      <p:pic>
        <p:nvPicPr>
          <p:cNvPr id="3075" name="Picture 3" descr="C:\iю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2500306"/>
            <a:ext cx="1714512" cy="1714512"/>
          </a:xfrm>
          <a:prstGeom prst="rect">
            <a:avLst/>
          </a:prstGeom>
          <a:noFill/>
        </p:spPr>
      </p:pic>
      <p:pic>
        <p:nvPicPr>
          <p:cNvPr id="3076" name="Picture 4" descr="C:\iя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57166"/>
            <a:ext cx="2286016" cy="222505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3306" y="285728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i="1" dirty="0" smtClean="0"/>
              <a:t>при работе на швейной электромашине</a:t>
            </a:r>
          </a:p>
          <a:p>
            <a:endParaRPr lang="ru-RU" sz="1400" dirty="0" smtClean="0"/>
          </a:p>
          <a:p>
            <a:r>
              <a:rPr lang="ru-RU" sz="1400" dirty="0" smtClean="0"/>
              <a:t>1. Перед работой волосы убрать под косынку.</a:t>
            </a:r>
          </a:p>
          <a:p>
            <a:r>
              <a:rPr lang="ru-RU" sz="1400" dirty="0" smtClean="0"/>
              <a:t>2. Сидеть на всей поверхности стула, слегка наклонив корпус и голову вперёд, перед иглой.</a:t>
            </a:r>
          </a:p>
          <a:p>
            <a:r>
              <a:rPr lang="ru-RU" sz="1400" dirty="0" smtClean="0"/>
              <a:t>3. Расстояние от работающего до машинки должно быть 10-15 см.</a:t>
            </a:r>
          </a:p>
          <a:p>
            <a:r>
              <a:rPr lang="ru-RU" sz="1400" dirty="0" smtClean="0"/>
              <a:t>4. Перед работой удалить из изделия иглы и булавки.</a:t>
            </a:r>
          </a:p>
          <a:p>
            <a:r>
              <a:rPr lang="ru-RU" sz="1400" dirty="0" smtClean="0"/>
              <a:t>5. На платформе машинки не должно находиться посторонних предметов. </a:t>
            </a:r>
          </a:p>
          <a:p>
            <a:r>
              <a:rPr lang="ru-RU" sz="1400" dirty="0" smtClean="0"/>
              <a:t>6. Руки во время работы должны быть на безопасном расстоянии от движущихся деталей машинки.</a:t>
            </a:r>
          </a:p>
          <a:p>
            <a:r>
              <a:rPr lang="ru-RU" sz="1400" dirty="0" smtClean="0"/>
              <a:t>7. Подключать швейную машину к сети и отключать при разрешении учителя. </a:t>
            </a:r>
          </a:p>
          <a:p>
            <a:r>
              <a:rPr lang="ru-RU" sz="1400" dirty="0" smtClean="0"/>
              <a:t>8. При подключении сначала подключать педаль к машине , а потом машину в сеть. При отключении - наоборот (сначала от сети, затем -от машинки)</a:t>
            </a:r>
          </a:p>
          <a:p>
            <a:r>
              <a:rPr lang="ru-RU" sz="1400" dirty="0" smtClean="0"/>
              <a:t>9. Следить за тем, чтобы рядом с педалью не было сумок и пакетов. Ногу убирать с педали, если работа временно       приостановлена.</a:t>
            </a:r>
          </a:p>
          <a:p>
            <a:r>
              <a:rPr lang="ru-RU" sz="1400" dirty="0" smtClean="0"/>
              <a:t>10.Запрещается менять движущиеся части машины при включённом оборудовании в сеть.</a:t>
            </a:r>
          </a:p>
          <a:p>
            <a:r>
              <a:rPr lang="ru-RU" sz="1400" dirty="0" smtClean="0"/>
              <a:t>11.Ногу на педали держать так, чтобы машинка работала с одинаковой скоростью.</a:t>
            </a:r>
          </a:p>
          <a:p>
            <a:r>
              <a:rPr lang="ru-RU" sz="1400" dirty="0" smtClean="0"/>
              <a:t>12.По окончании работы убрать рабочее место, вытереть педаль.</a:t>
            </a:r>
            <a:endParaRPr lang="ru-RU" sz="1400" dirty="0"/>
          </a:p>
        </p:txBody>
      </p:sp>
      <p:pic>
        <p:nvPicPr>
          <p:cNvPr id="6146" name="Picture 2" descr="C:\inm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857408">
            <a:off x="365631" y="1587698"/>
            <a:ext cx="2937994" cy="2671117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9124" y="571480"/>
            <a:ext cx="421733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при работе с электроприборами</a:t>
            </a:r>
          </a:p>
          <a:p>
            <a:endParaRPr lang="ru-RU" dirty="0" smtClean="0"/>
          </a:p>
          <a:p>
            <a:r>
              <a:rPr lang="ru-RU" dirty="0" smtClean="0"/>
              <a:t>1. Перед работой с электроприбором проверить исправность шнура, о неполадках сообщить учителю.</a:t>
            </a:r>
          </a:p>
          <a:p>
            <a:r>
              <a:rPr lang="ru-RU" dirty="0" smtClean="0"/>
              <a:t>2. Включать и выключать электроприборы сухими руками за корпус вилки.</a:t>
            </a:r>
          </a:p>
          <a:p>
            <a:r>
              <a:rPr lang="ru-RU" dirty="0" smtClean="0"/>
              <a:t>3. Во время работы  стоять на резиновом коврике.</a:t>
            </a:r>
          </a:p>
          <a:p>
            <a:r>
              <a:rPr lang="ru-RU" dirty="0" smtClean="0"/>
              <a:t>4. Не оставлять включенным электроприбор без присмотра.</a:t>
            </a:r>
          </a:p>
          <a:p>
            <a:r>
              <a:rPr lang="ru-RU" dirty="0" smtClean="0"/>
              <a:t>5. Утюг ставить только на специальную жаростойкую подставку.</a:t>
            </a:r>
          </a:p>
          <a:p>
            <a:r>
              <a:rPr lang="ru-RU" dirty="0" smtClean="0"/>
              <a:t>6. Во время работы следить, чтобы шнур не касался подошвы утюга.</a:t>
            </a:r>
          </a:p>
          <a:p>
            <a:r>
              <a:rPr lang="ru-RU" dirty="0" smtClean="0"/>
              <a:t>7. Хранить утюг в вертикальном положении.</a:t>
            </a:r>
            <a:endParaRPr lang="ru-RU" dirty="0"/>
          </a:p>
        </p:txBody>
      </p:sp>
      <p:pic>
        <p:nvPicPr>
          <p:cNvPr id="3" name="Picture 2" descr="C:\iь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68794">
            <a:off x="241910" y="1543184"/>
            <a:ext cx="3878110" cy="300694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566</Words>
  <Application>Microsoft Office PowerPoint</Application>
  <PresentationFormat>Экран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Дом</cp:lastModifiedBy>
  <cp:revision>13</cp:revision>
  <dcterms:created xsi:type="dcterms:W3CDTF">2012-05-10T12:40:38Z</dcterms:created>
  <dcterms:modified xsi:type="dcterms:W3CDTF">2014-01-10T19:05:50Z</dcterms:modified>
</cp:coreProperties>
</file>