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7" r:id="rId6"/>
    <p:sldId id="264" r:id="rId7"/>
    <p:sldId id="257" r:id="rId8"/>
    <p:sldId id="258" r:id="rId9"/>
    <p:sldId id="259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B02F-2C87-45A8-A598-E6A1168F2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059A-82EB-4990-AC9A-CBA0AC896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Люди с ограниченными возможностями </a:t>
            </a:r>
            <a:r>
              <a:rPr lang="ru-RU" b="1" dirty="0" smtClean="0"/>
              <a:t>здоровья – РАВНЫЕ НАМ!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0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Классный час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58112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Century Schoolbook" pitchFamily="18" charset="0"/>
              </a:rPr>
              <a:t>Инвалид – это отсутствие души, а не части тела…</a:t>
            </a:r>
            <a:endParaRPr lang="ru-RU" sz="360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er\Рабочий стол\проект\fon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77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268760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потому что она постоянно напоминала ему: если ты проигнорируешь шепот, в тебя полетит камень.</a:t>
            </a:r>
            <a:endParaRPr lang="ru-RU" sz="3600" dirty="0"/>
          </a:p>
        </p:txBody>
      </p:sp>
      <p:pic>
        <p:nvPicPr>
          <p:cNvPr id="8" name="Рисунок 7" descr="1327955844_motivator-32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032300" cy="3295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987824" y="2564904"/>
            <a:ext cx="3096344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2708920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Люди с ограниченными возможностями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508104" y="191683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40152" y="3356992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2080" y="4293096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87824" y="4293096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835696" y="3645024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123728" y="2348880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635896" y="177281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15816" y="11967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Слепой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148478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больной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127776" y="31409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инвалид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tanec1-542x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140967"/>
          </a:xfrm>
          <a:prstGeom prst="rect">
            <a:avLst/>
          </a:prstGeom>
        </p:spPr>
      </p:pic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4608512" cy="3717032"/>
          </a:xfrm>
          <a:prstGeom prst="rect">
            <a:avLst/>
          </a:prstGeom>
        </p:spPr>
      </p:pic>
      <p:pic>
        <p:nvPicPr>
          <p:cNvPr id="6" name="Рисунок 5" descr="x_73feb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3183880"/>
          </a:xfrm>
          <a:prstGeom prst="rect">
            <a:avLst/>
          </a:prstGeom>
        </p:spPr>
      </p:pic>
      <p:pic>
        <p:nvPicPr>
          <p:cNvPr id="8" name="Рисунок 7" descr="post-3-1194425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70327"/>
            <a:ext cx="4499992" cy="368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проект\imagesCAARKE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44009" cy="335699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проект\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9515"/>
            <a:ext cx="4644008" cy="351848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проект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49668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проект\imagesCABRAAW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1"/>
            <a:ext cx="449999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987824" y="2564904"/>
            <a:ext cx="3096344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2708920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Люди с ограниченными возможностями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508104" y="191683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40152" y="3356992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2080" y="4293096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87824" y="4293096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835696" y="3645024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123728" y="2348880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635896" y="177281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15816" y="11967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Слепой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148478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больной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127776" y="31409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инвалид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51571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Успешный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537321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Счастливый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916832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Жизнерадостный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149080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Активный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graphic.ru/images/pos/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51096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0" y="0"/>
            <a:ext cx="5040560" cy="5589240"/>
          </a:xfrm>
          <a:prstGeom prst="cloudCallout">
            <a:avLst>
              <a:gd name="adj1" fmla="val 69458"/>
              <a:gd name="adj2" fmla="val 29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04664"/>
            <a:ext cx="4717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Люди с ограниченными возможностями здоровья- это люди  с физическими недостатка, НО это не мешает им быть успешными в жизни!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User\Рабочий стол\проект\fon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9603" cy="69326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2534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3200" dirty="0" smtClean="0"/>
              <a:t>Ехал как-то молодой человек на новом сверкающем “ягуаре” в прекрасном настроении, напевая какую-то мелодию. Вдруг увидел он детей, сидящих у дороги. После того как он, осторожно объехав их, собрался снова набрать скорость, он вдруг услышал, как в машину ударился камень. Молодой человек остановил машину, вышел из нее и, схватив одного из мальчишек за шиворот, начал его трясти с криком:</a:t>
            </a:r>
            <a:br>
              <a:rPr lang="ru-RU" sz="3200" dirty="0" smtClean="0"/>
            </a:br>
            <a:r>
              <a:rPr lang="ru-RU" sz="3200" dirty="0" smtClean="0"/>
              <a:t>— Паршивец! Какого черта ты бросил в мою машину камень! Ты знаешь, сколько стоит эта машина?!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User\Рабочий стол\проект\fon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310"/>
            <a:ext cx="9144000" cy="71993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820472" cy="618630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3600" dirty="0" smtClean="0"/>
              <a:t>— Простите меня, — ответил мальчик. — У меня не было намерения причинить вред вам и вашей машине. Дело в том, что мой брат — инвалид, он вывалился из коляски, но я не могу поднять его, он слишком тяжел для меня. Уже несколько часов мы просим помощи, но ни одна машина не остановилась. У меня не было другого выхода, кроме как бросить камень, иначе вы бы тоже не остановились.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User\Рабочий стол\проект\fon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7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9144000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3600" dirty="0" smtClean="0"/>
              <a:t>Молодой человек помог мальчику усадить инвалида в кресло, пытаясь сдержать слезы и подавить подступивший к горлу ком. Затем он пошел к своей машине и увидел вмятину на новенькой блестящей дверце, оставшуюся от камня.</a:t>
            </a:r>
          </a:p>
          <a:p>
            <a:r>
              <a:rPr lang="ru-RU" sz="3600" dirty="0" smtClean="0"/>
              <a:t>Он ездил на этой машине многие годы и всякий раз говорил “нет” механикам, предлагавшим отремонтировать вмятину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Люди с ограниченными возможностями здоровья – РАВНЫЕ НАМ!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15</cp:revision>
  <dcterms:created xsi:type="dcterms:W3CDTF">2012-09-21T08:23:26Z</dcterms:created>
  <dcterms:modified xsi:type="dcterms:W3CDTF">2012-10-02T08:55:54Z</dcterms:modified>
</cp:coreProperties>
</file>