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D79D0-F095-4CE1-9E65-4562B03D641E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1483F-03E8-491F-B5D6-981CD76EE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BC5A5A-2511-40A6-9482-BFE07158A4EF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A9070E-D364-477C-AE52-71F101DDE37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4A9788-FD10-4D1B-808A-17B5CE788CB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84BCFF-6214-4DFC-B6DB-DA2F7838D4CE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46E235-08C7-417C-AFA0-22E49B6CDEA5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7DFB19-950E-44E8-A00B-D325B6431534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6497A1-D03A-4E56-800A-CE45E755C930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7349C3-0CAA-420C-899A-1D86E4218384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59E737-3034-4115-BB77-FA72DBA6842C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DD3E1DB-4EB6-46C4-BA0B-1DF2F628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Готовимся к ЕГЭ по русскому языку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04800" y="1371600"/>
            <a:ext cx="8478838" cy="206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Учебный тренажёр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А1.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Stencil" pitchFamily="82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055" name="Line 8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Line 9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Line 10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Line 11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1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auto">
          <a:xfrm>
            <a:off x="228600" y="5029200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4572008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dirty="0" smtClean="0"/>
              <a:t>Автор: </a:t>
            </a:r>
          </a:p>
          <a:p>
            <a:pPr eaLnBrk="1" hangingPunct="1"/>
            <a:r>
              <a:rPr lang="ru-RU" dirty="0" err="1" smtClean="0"/>
              <a:t>Голактионова</a:t>
            </a:r>
            <a:r>
              <a:rPr lang="ru-RU" dirty="0" smtClean="0"/>
              <a:t> Лариса Викторовна, </a:t>
            </a:r>
          </a:p>
          <a:p>
            <a:pPr eaLnBrk="1" hangingPunct="1"/>
            <a:r>
              <a:rPr lang="ru-RU" dirty="0" smtClean="0"/>
              <a:t>учитель русского языка и литературы КСОШ №1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200" y="76200"/>
            <a:ext cx="8937625" cy="6669088"/>
            <a:chOff x="158" y="119"/>
            <a:chExt cx="5489" cy="4037"/>
          </a:xfrm>
        </p:grpSpPr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228600" y="228600"/>
            <a:ext cx="861060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Дорогой друг!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 этом году тебе предстоит сдавать Единый государственный экзамен по русскому языку.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Подготовиться к нему тебе поможет данный образовательный ресурс. Его первый уровень представляет собой тренажёр, с помощью которого ты можешь вспомнить определённое правило из курса русского языка  и усовершенствовать свои умения и навыки.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Второй уровень – проверочный тест по данной теме, за который ты получишь отметку.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Надеемся, что эти занятия помогут тебе успешно подготовиться к ЕГЭ по русскому языку.</a:t>
            </a:r>
          </a:p>
          <a:p>
            <a:pPr algn="just">
              <a:defRPr/>
            </a:pP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Желаем удачи!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</a:p>
          <a:p>
            <a:pPr algn="just">
              <a:defRPr/>
            </a:pPr>
            <a:endParaRPr lang="ru-RU" sz="2400" dirty="0"/>
          </a:p>
        </p:txBody>
      </p:sp>
      <p:sp>
        <p:nvSpPr>
          <p:cNvPr id="14346" name="AutoShap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048000" y="6019800"/>
            <a:ext cx="3505200" cy="5556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</a:rPr>
              <a:t>Перейти к тренажёру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410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Инструкция по работе с учебным тренажёром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228600" y="1219200"/>
            <a:ext cx="84582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endParaRPr lang="ru-RU" sz="2400"/>
          </a:p>
          <a:p>
            <a:pPr marL="342900" indent="-342900" algn="just">
              <a:buFontTx/>
              <a:buAutoNum type="arabicPeriod"/>
            </a:pPr>
            <a:r>
              <a:rPr lang="ru-RU" sz="2400"/>
              <a:t>Каждое задание имеет 4 варианта ответа. Ты должен выбрать один правильный.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2. Если ты выбрал правильный ответ, появится     «плюс».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3. Если ты выбрал неверный ответ, появится «минус».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4. Переход к следующему заданию осуществляется по кнопке внизу.</a:t>
            </a:r>
          </a:p>
        </p:txBody>
      </p:sp>
      <p:sp>
        <p:nvSpPr>
          <p:cNvPr id="6149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5126" name="Rectangle 17"/>
          <p:cNvSpPr>
            <a:spLocks noChangeArrowheads="1"/>
          </p:cNvSpPr>
          <p:nvPr/>
        </p:nvSpPr>
        <p:spPr bwMode="auto">
          <a:xfrm>
            <a:off x="304800" y="5257800"/>
            <a:ext cx="8478838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Желаем удачи!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459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28662" y="1285860"/>
            <a:ext cx="7286676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согн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тый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исчерп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стенограф</a:t>
            </a:r>
            <a:r>
              <a:rPr lang="ru-RU" b="1" dirty="0" smtClean="0"/>
              <a:t>И</a:t>
            </a:r>
            <a:r>
              <a:rPr lang="ru-RU" dirty="0" smtClean="0"/>
              <a:t>я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х</a:t>
            </a:r>
            <a:r>
              <a:rPr lang="ru-RU" dirty="0" smtClean="0"/>
              <a:t>од</a:t>
            </a:r>
            <a:r>
              <a:rPr lang="ru-RU" b="1" dirty="0" smtClean="0"/>
              <a:t>А</a:t>
            </a:r>
            <a:r>
              <a:rPr lang="ru-RU" dirty="0" smtClean="0"/>
              <a:t>тайствовать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501090" y="1714488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6160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1.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каком слове верно выделена буква, обозначающая ударный гласный звук?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14414" y="164305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561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0600" y="1371600"/>
            <a:ext cx="7272338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з</a:t>
            </a:r>
            <a:r>
              <a:rPr lang="ru-RU" b="1" dirty="0" smtClean="0"/>
              <a:t>У</a:t>
            </a:r>
            <a:r>
              <a:rPr lang="ru-RU" dirty="0" smtClean="0"/>
              <a:t>бчатый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благовол</a:t>
            </a:r>
            <a:r>
              <a:rPr lang="ru-RU" b="1" dirty="0" smtClean="0"/>
              <a:t>И</a:t>
            </a:r>
            <a:r>
              <a:rPr lang="ru-RU" dirty="0" smtClean="0"/>
              <a:t>ть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асимм</a:t>
            </a:r>
            <a:r>
              <a:rPr lang="ru-RU" b="1" dirty="0" smtClean="0"/>
              <a:t>Е</a:t>
            </a:r>
            <a:r>
              <a:rPr lang="ru-RU" dirty="0" smtClean="0"/>
              <a:t>трия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к</a:t>
            </a:r>
            <a:r>
              <a:rPr lang="ru-RU" b="1" dirty="0" smtClean="0"/>
              <a:t>О</a:t>
            </a:r>
            <a:r>
              <a:rPr lang="ru-RU" dirty="0" smtClean="0"/>
              <a:t>клюш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6160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В каком слове верно выделена буква, обозначающая ударный гласный звук?</a:t>
            </a:r>
            <a:endParaRPr lang="ru-RU" sz="20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6641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2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3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4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0600" y="1371600"/>
            <a:ext cx="7272338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опломб</a:t>
            </a:r>
            <a:r>
              <a:rPr lang="ru-RU" b="1" dirty="0" smtClean="0"/>
              <a:t>И</a:t>
            </a:r>
            <a:r>
              <a:rPr lang="ru-RU" dirty="0" smtClean="0"/>
              <a:t>ровать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прин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дить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туфлЯ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</a:rPr>
              <a:t>флюорограф</a:t>
            </a:r>
            <a:r>
              <a:rPr lang="ru-RU" b="1" dirty="0" smtClean="0">
                <a:latin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</a:rPr>
              <a:t>я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6160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3.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каком слове верно выделена буква, обозначающая ударный гласный звук?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7665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7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8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0600" y="1371600"/>
            <a:ext cx="7272338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осв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домиться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моз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ичный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ртер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укр</a:t>
            </a:r>
            <a:r>
              <a:rPr lang="ru-RU" b="1" dirty="0" smtClean="0"/>
              <a:t>А</a:t>
            </a:r>
            <a:r>
              <a:rPr lang="ru-RU" dirty="0" smtClean="0"/>
              <a:t>инский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6160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4.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каком слове верно выделена буква, обозначающая ударный гласный звук?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8689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0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1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2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0600" y="3810000"/>
            <a:ext cx="7272338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прозорлИвый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1000100" y="2571744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христиАнин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14400" y="1371600"/>
            <a:ext cx="7272338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юродИвый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снЯта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6160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5.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каком слове верно выделена буква, обозначающая ударный гласный звук?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</TotalTime>
  <Words>206</Words>
  <Application>Microsoft Office PowerPoint</Application>
  <PresentationFormat>Экран (4:3)</PresentationFormat>
  <Paragraphs>89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Русский язык</dc:creator>
  <cp:lastModifiedBy>Александр</cp:lastModifiedBy>
  <cp:revision>8</cp:revision>
  <dcterms:created xsi:type="dcterms:W3CDTF">2013-04-11T05:36:52Z</dcterms:created>
  <dcterms:modified xsi:type="dcterms:W3CDTF">2014-03-15T09:57:44Z</dcterms:modified>
</cp:coreProperties>
</file>