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64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CCCFF"/>
    <a:srgbClr val="CCFFFF"/>
    <a:srgbClr val="0066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3674" autoAdjust="0"/>
    <p:restoredTop sz="93827" autoAdjust="0"/>
  </p:normalViewPr>
  <p:slideViewPr>
    <p:cSldViewPr>
      <p:cViewPr varScale="1">
        <p:scale>
          <a:sx n="97" d="100"/>
          <a:sy n="97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7E243A-9D64-4909-B70F-0D19B505F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BC5A5A-2511-40A6-9482-BFE07158A4EF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A9070E-D364-477C-AE52-71F101DDE37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4A9788-FD10-4D1B-808A-17B5CE788CB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7EDD8-5FCA-454A-817B-68A806D338A6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8A07E0-857B-444E-A89F-CC6AC3823AA8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CCFDF7-6B16-4854-A173-F93B7ED2C5C5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066F2D-A4AF-425B-B59E-A169C004B4E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64D909-BF15-4661-A023-F9D0C4E1537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253A3C-D9FE-4A35-841D-D239BDF8AE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53DD6-0EFD-4C19-B1D0-B569A24153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F9156-EA81-49F4-A3D0-C6078A2DB2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9EEE799-68CA-4149-A759-0AE1A80F14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11602C-D110-461A-9E39-0AD737FCAC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6372D-124B-4137-A63E-E843D98DFC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1161C-4664-4A8D-AC9F-E0A663D6F5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E699B-CD9E-49F5-AD3C-688BF949A0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35AF5-5FC5-48E9-9736-F86C0F87A3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5114EC8-8B5F-4321-9EF4-2EAEDDF755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FDB4E9-AEAA-4FD2-BFDC-FD3C7A0959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8D9DD11-3AE1-4D40-BA47-11AFC3F2C6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Готовимся к ЕГЭ по русскому языку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04800" y="1371600"/>
            <a:ext cx="8478838" cy="206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Учебный тренажёр</a:t>
            </a:r>
          </a:p>
          <a:p>
            <a:pPr algn="ctr">
              <a:defRPr/>
            </a:pPr>
            <a:r>
              <a:rPr lang="ru-RU" sz="3200" b="1" smtClean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А3.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Stencil" pitchFamily="82" charset="0"/>
            </a:endParaRPr>
          </a:p>
        </p:txBody>
      </p:sp>
      <p:grpSp>
        <p:nvGrpSpPr>
          <p:cNvPr id="2052" name="Group 7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055" name="Line 8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Line 9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Line 10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Line 11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1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auto">
          <a:xfrm>
            <a:off x="228600" y="5029200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352800" y="4572000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dirty="0" smtClean="0"/>
              <a:t>Автор: </a:t>
            </a:r>
          </a:p>
          <a:p>
            <a:pPr eaLnBrk="1" hangingPunct="1"/>
            <a:r>
              <a:rPr lang="ru-RU" dirty="0" err="1" smtClean="0"/>
              <a:t>Голактионова</a:t>
            </a:r>
            <a:r>
              <a:rPr lang="ru-RU" dirty="0" smtClean="0"/>
              <a:t> Лариса Викторовна, </a:t>
            </a:r>
          </a:p>
          <a:p>
            <a:pPr eaLnBrk="1" hangingPunct="1"/>
            <a:r>
              <a:rPr lang="ru-RU" dirty="0" smtClean="0"/>
              <a:t>учитель русского языка и литературы КСОШ №1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4"/>
          <p:cNvGrpSpPr>
            <a:grpSpLocks/>
          </p:cNvGrpSpPr>
          <p:nvPr/>
        </p:nvGrpSpPr>
        <p:grpSpPr bwMode="auto">
          <a:xfrm>
            <a:off x="76200" y="76200"/>
            <a:ext cx="8937625" cy="6669088"/>
            <a:chOff x="158" y="119"/>
            <a:chExt cx="5489" cy="4037"/>
          </a:xfrm>
        </p:grpSpPr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228600" y="228600"/>
            <a:ext cx="86106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Дорогой друг!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 этом году тебе предстоит сдавать Единый государственный экзамен по русскому языку.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Подготовиться к нему тебе поможет данный образовательный ресурс. Его первый уровень представляет собой тренажёр, с помощью которого ты можешь вспомнить определённое правило из курса русского языка  и усовершенствовать свои умения и навыки.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Второй уровень – проверочный тест по данной теме, за который ты получишь отметку.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Надеемся, что эти занятия помогут тебе успешно подготовиться к ЕГЭ по русскому языку.</a:t>
            </a:r>
          </a:p>
          <a:p>
            <a:pPr algn="just">
              <a:defRPr/>
            </a:pP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Желаем удачи!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</a:p>
          <a:p>
            <a:pPr algn="just">
              <a:defRPr/>
            </a:pPr>
            <a:endParaRPr lang="ru-RU" sz="2400" dirty="0"/>
          </a:p>
        </p:txBody>
      </p:sp>
      <p:sp>
        <p:nvSpPr>
          <p:cNvPr id="14346" name="AutoShap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048000" y="6019800"/>
            <a:ext cx="3505200" cy="5556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</a:rPr>
              <a:t>Перейти к тренажёру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410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Инструкция по работе с учебным тренажёром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228600" y="1219200"/>
            <a:ext cx="84582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2400"/>
          </a:p>
          <a:p>
            <a:pPr marL="342900" indent="-342900" algn="just">
              <a:buFontTx/>
              <a:buAutoNum type="arabicPeriod"/>
            </a:pPr>
            <a:r>
              <a:rPr lang="ru-RU" sz="2400"/>
              <a:t>Каждое задание имеет 4 варианта ответа. Ты должен выбрать один правильный.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2. Если ты выбрал правильный ответ, появится     «плюс».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3. Если ты выбрал неверный ответ, появится «минус».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4. Переход к следующему заданию осуществляется по кнопке внизу.</a:t>
            </a:r>
          </a:p>
        </p:txBody>
      </p:sp>
      <p:sp>
        <p:nvSpPr>
          <p:cNvPr id="6149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5126" name="Rectangle 17"/>
          <p:cNvSpPr>
            <a:spLocks noChangeArrowheads="1"/>
          </p:cNvSpPr>
          <p:nvPr/>
        </p:nvSpPr>
        <p:spPr bwMode="auto">
          <a:xfrm>
            <a:off x="304800" y="5257800"/>
            <a:ext cx="8478838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Желаем удачи!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6161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двух кочерёг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57200" y="41148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57200" y="16002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0600" y="25146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/>
              <a:t>шестьюстами рублями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0600" y="38100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отряд партизанов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модных туфель</a:t>
            </a:r>
            <a:endParaRPr lang="ru-RU" sz="2000" b="1" dirty="0" smtClean="0">
              <a:latin typeface="Times New Roman" pitchFamily="18" charset="0"/>
            </a:endParaRPr>
          </a:p>
          <a:p>
            <a:pPr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16764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60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 </a:t>
            </a:r>
            <a:r>
              <a:rPr lang="ru-RU" sz="2400" dirty="0" smtClean="0"/>
              <a:t>Укажите пример с ошибкой в образовании формы слова.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7185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пара теплых чулок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на восьмиста гектарах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несколько полотенец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292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до две тысячи пятого года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7184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2. </a:t>
            </a:r>
            <a:r>
              <a:rPr lang="ru-RU" sz="2400" dirty="0" smtClean="0"/>
              <a:t>Укажите пример с ошибкой в образовании формы слова.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8209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129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/>
              <a:t>наиболее </a:t>
            </a:r>
            <a:r>
              <a:rPr lang="ru-RU" sz="2000" dirty="0" smtClean="0"/>
              <a:t> четко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восемь </a:t>
            </a:r>
            <a:r>
              <a:rPr lang="ru-RU" sz="2000" dirty="0" smtClean="0"/>
              <a:t> апельсинов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разные </a:t>
            </a:r>
            <a:r>
              <a:rPr lang="ru-RU" sz="2000" dirty="0" smtClean="0"/>
              <a:t> возрасты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/>
              <a:t>с шестистами рублями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208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3. </a:t>
            </a:r>
            <a:r>
              <a:rPr lang="ru-RU" sz="2400" dirty="0" smtClean="0"/>
              <a:t>Укажите пример с ошибкой в образовании формы слова.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923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14400" y="1295400"/>
            <a:ext cx="7272337" cy="7842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/>
              <a:t>якоря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в две тысяча десятом году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наиболее полезный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с пятьюстами ящиками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9232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4. </a:t>
            </a:r>
            <a:r>
              <a:rPr lang="ru-RU" sz="2400" dirty="0" smtClean="0"/>
              <a:t>Укажите пример с ошибкой в образовании формы слова.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1025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13716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 </a:t>
            </a:r>
            <a:r>
              <a:rPr lang="ru-RU" dirty="0" smtClean="0"/>
              <a:t>пятьюдесятью копейками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их </a:t>
            </a:r>
            <a:r>
              <a:rPr lang="ru-RU" dirty="0" smtClean="0"/>
              <a:t>коллеги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складные </a:t>
            </a:r>
            <a:r>
              <a:rPr lang="ru-RU" dirty="0" smtClean="0"/>
              <a:t>вееры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клади на место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10256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5. </a:t>
            </a:r>
            <a:r>
              <a:rPr lang="ru-RU" sz="2400" dirty="0" smtClean="0"/>
              <a:t>Укажите пример с ошибкой в образовании формы слова.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991</TotalTime>
  <Words>222</Words>
  <Application>Microsoft Office PowerPoint</Application>
  <PresentationFormat>Экран (4:3)</PresentationFormat>
  <Paragraphs>93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Александр</cp:lastModifiedBy>
  <cp:revision>99</cp:revision>
  <cp:lastPrinted>1601-01-01T00:00:00Z</cp:lastPrinted>
  <dcterms:created xsi:type="dcterms:W3CDTF">2009-07-23T14:17:51Z</dcterms:created>
  <dcterms:modified xsi:type="dcterms:W3CDTF">2014-03-15T10:56:58Z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