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  <p:sldId id="264" r:id="rId5"/>
    <p:sldId id="266" r:id="rId6"/>
    <p:sldId id="269" r:id="rId7"/>
    <p:sldId id="267" r:id="rId8"/>
    <p:sldId id="271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101"/>
    <a:srgbClr val="996600"/>
    <a:srgbClr val="A8EEFE"/>
    <a:srgbClr val="96EAFE"/>
    <a:srgbClr val="96FCFE"/>
    <a:srgbClr val="96EDFE"/>
    <a:srgbClr val="465355"/>
    <a:srgbClr val="A8AE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4" autoAdjust="0"/>
    <p:restoredTop sz="99226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676400"/>
            <a:ext cx="4267200" cy="2590800"/>
          </a:xfrm>
        </p:spPr>
        <p:txBody>
          <a:bodyPr/>
          <a:lstStyle>
            <a:lvl1pPr>
              <a:defRPr sz="9600">
                <a:solidFill>
                  <a:srgbClr val="9966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495800"/>
            <a:ext cx="3352800" cy="4572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318CB4-C6AF-4F94-A58A-26EE24390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6C5F9-929C-4348-85D7-37CC4F77F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35880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DD71C-D948-4AC4-9241-5BF02DF8F4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09548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25E12-97A6-4F77-8FCF-2DE5E8767F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89865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647A-CF94-4830-8DF9-ECF99651E4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43977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AB294-F5C6-4AF0-BC1E-F96BDEFB0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99101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F7D5-06B8-4910-9F44-593DAA590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802092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AFDE-1DBC-45E1-9F0E-B3A31A838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656812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172D-AD00-427E-A294-464F26114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91831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C6267-2FFD-4A68-BFD7-BBD4BD130E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40477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ED02B-EA19-4D6E-BCAE-83A45245A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94358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Z:\newtek\_backgrounds_1.02\Tim\powerpoint templates\81-100\goofy_bear\elements\goofy_hea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0"/>
            <a:ext cx="15652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60473CB-BC44-4834-A6B9-8C0B64079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Joink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65410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65410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5410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5410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410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410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410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410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410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3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Z:\newtek\_backgrounds_1.02\Tim\powerpoint templates\81-100\goofy_bear\elements\goofy_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7255571" cy="5854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Z:\newtek\_backgrounds_1.02\Tim\powerpoint templates\81-100\goofy_bear\elements\goofy_he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6481763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332656"/>
            <a:ext cx="6408712" cy="5904656"/>
          </a:xfrm>
        </p:spPr>
        <p:txBody>
          <a:bodyPr/>
          <a:lstStyle/>
          <a:p>
            <a:r>
              <a:rPr lang="ru-RU" sz="7200" b="1" i="1" spc="50" dirty="0" smtClean="0">
                <a:ln w="11430"/>
                <a:solidFill>
                  <a:schemeClr val="bg1"/>
                </a:solidFill>
                <a:latin typeface="a_AlbionicTitulBrk" pitchFamily="34" charset="-52"/>
                <a:cs typeface="Times New Roman" pitchFamily="18" charset="0"/>
              </a:rPr>
              <a:t>БУКВЫ И – Ы ПОСЛЕ Ц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5517232"/>
            <a:ext cx="6372200" cy="134076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Голубева Олеся Андреевна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 10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Юрга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Цели урока: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535112"/>
            <a:ext cx="4101852" cy="1029791"/>
          </a:xfrm>
        </p:spPr>
        <p:txBody>
          <a:bodyPr/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ЗНАТЬ: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951288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выбора написания</a:t>
            </a:r>
            <a:endParaRPr lang="ru-RU" sz="36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 И – 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Ц </a:t>
            </a:r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1" y="1535112"/>
            <a:ext cx="4114800" cy="1029791"/>
          </a:xfrm>
        </p:spPr>
        <p:txBody>
          <a:bodyPr/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УМЕТЬ: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Владеть способом действия при выборе букв И – Ы  </a:t>
            </a:r>
            <a:r>
              <a:rPr lang="ru-RU" sz="3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посде</a:t>
            </a: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 в однокоренных словах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09" name="Picture 13" descr="Z:\newtek\_backgrounds_1.02\Tim\powerpoint templates\81-100\goofy_bear\elements\bear_scratching_back_on_tree_hg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3280792" cy="328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Z:\newtek\_backgrounds_1.02\Tim\powerpoint templates\81-100\goofy_bear\elements\bear_ready_to_dig_in_picnic_basket_hg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429000"/>
            <a:ext cx="2699792" cy="3201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TitulBrk" pitchFamily="34" charset="-52"/>
                <a:cs typeface="Times New Roman" pitchFamily="18" charset="0"/>
              </a:rPr>
              <a:t>ПРАВИЛО:</a:t>
            </a:r>
            <a:endParaRPr lang="ru-RU" sz="6000" dirty="0">
              <a:latin typeface="a_AlbionicTitulBrk" pitchFamily="34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86800" cy="63976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словах после Ц пишется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4509119"/>
            <a:ext cx="4173860" cy="16170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ЦИЯ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148063" y="4509120"/>
            <a:ext cx="3538737" cy="16170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Наталья\Music\Pictures\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1962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Наталья\Music\Pictures\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8"/>
            <a:ext cx="18716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 rot="19098707">
            <a:off x="1397726" y="1755073"/>
            <a:ext cx="785854" cy="497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660887">
            <a:off x="6666427" y="1759056"/>
            <a:ext cx="792088" cy="523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Арка 13"/>
          <p:cNvSpPr/>
          <p:nvPr/>
        </p:nvSpPr>
        <p:spPr>
          <a:xfrm>
            <a:off x="827584" y="4581128"/>
            <a:ext cx="1008112" cy="7200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2715038">
            <a:off x="5657634" y="4561550"/>
            <a:ext cx="636503" cy="68637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5652120" y="5229200"/>
            <a:ext cx="648072" cy="5760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2520"/>
          </a:xfrm>
        </p:spPr>
        <p:txBody>
          <a:bodyPr/>
          <a:lstStyle/>
          <a:p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lbionicTitulBrk" pitchFamily="34" charset="-52"/>
                <a:cs typeface="Times New Roman" pitchFamily="18" charset="0"/>
              </a:rPr>
              <a:t>НЕМНОГО ИСТОРИИ…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4242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древнерусском языке согласный Ц был мягким, как и шипящие Ж, Ш. Звук Ц со временем стал твердым. Разнообразие написания слов с Ц объясняется историческими причинами.</a:t>
            </a:r>
            <a:endParaRPr lang="en-US" sz="4400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Z:\newtek\_backgrounds_1.02\Tim\powerpoint templates\81-100\goofy_bear\elements\bear_with_bees_flying_around_head_hg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43400"/>
            <a:ext cx="2513013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/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lbionicTitulBrk" pitchFamily="34" charset="-52"/>
                <a:cs typeface="Times New Roman" pitchFamily="18" charset="0"/>
              </a:rPr>
              <a:t>ЗАПОМНИ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lbionicTitulBrk" pitchFamily="34" charset="-52"/>
                <a:cs typeface="Times New Roman" pitchFamily="18" charset="0"/>
              </a:rPr>
              <a:t>!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_AlbionicTitulBrk" pitchFamily="34" charset="-52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reflection blurRad="12700" stA="28000" endPos="45000" dist="1000" dir="5400000" sy="-100000" algn="bl" rotWithShape="0"/>
                </a:effectLst>
                <a:latin typeface="a_AlbionicTitulBrk" pitchFamily="34" charset="-52"/>
                <a:cs typeface="Times New Roman" pitchFamily="18" charset="0"/>
              </a:rPr>
              <a:t>СЛОВА - ИСКЛЮЧЕНИЯ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567936" cy="455029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Цыган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встал на цыпочки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сказал цыплёнку: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«Цыц</a:t>
            </a:r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endParaRPr lang="en-US" dirty="0"/>
          </a:p>
        </p:txBody>
      </p:sp>
      <p:pic>
        <p:nvPicPr>
          <p:cNvPr id="5" name="Picture 29" descr="Z:\newtek\_backgrounds_1.02\Tim\powerpoint templates\81-100\goofy_bear\elements\bear_eating_berries_hg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3648401" cy="36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47864" y="263691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63888" y="3501008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11960" y="429309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47864" y="515719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_AlbionicTitulBrk" pitchFamily="34" charset="-52"/>
                <a:cs typeface="Times New Roman" pitchFamily="18" charset="0"/>
              </a:rPr>
              <a:t>РАСПРЕДЕЛИТЕЛЬНЫЙ ДИКТАНТ</a:t>
            </a:r>
            <a:endParaRPr lang="ru-RU" dirty="0">
              <a:latin typeface="a_AlbionicTitulBrk" pitchFamily="3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47864" y="3429000"/>
            <a:ext cx="2664296" cy="3888432"/>
          </a:xfrm>
        </p:spPr>
        <p:txBody>
          <a:bodyPr/>
          <a:lstStyle/>
          <a:p>
            <a:pPr fontAlgn="t"/>
            <a:r>
              <a:rPr lang="ru-RU" i="1" dirty="0" smtClean="0"/>
              <a:t>Ц..ФЕРБЛАТ</a:t>
            </a:r>
          </a:p>
          <a:p>
            <a:pPr fontAlgn="t"/>
            <a:r>
              <a:rPr lang="ru-RU" i="1" dirty="0" smtClean="0"/>
              <a:t>Ц..НГА</a:t>
            </a:r>
          </a:p>
          <a:p>
            <a:pPr fontAlgn="t"/>
            <a:r>
              <a:rPr lang="ru-RU" i="1" dirty="0" smtClean="0"/>
              <a:t>СПИЦ..</a:t>
            </a:r>
          </a:p>
          <a:p>
            <a:pPr fontAlgn="t"/>
            <a:r>
              <a:rPr lang="ru-RU" i="1" dirty="0" smtClean="0"/>
              <a:t>БЕЛОЛИЦ..Й</a:t>
            </a:r>
          </a:p>
          <a:p>
            <a:pPr fontAlgn="t"/>
            <a:r>
              <a:rPr lang="ru-RU" i="1" dirty="0" smtClean="0"/>
              <a:t>КУНИЦ..Н</a:t>
            </a:r>
          </a:p>
          <a:p>
            <a:pPr fontAlgn="t"/>
            <a:r>
              <a:rPr lang="ru-RU" i="1" dirty="0" smtClean="0"/>
              <a:t>Ц..КНУТЬ</a:t>
            </a:r>
          </a:p>
          <a:p>
            <a:pPr fontAlgn="t"/>
            <a:r>
              <a:rPr lang="ru-RU" i="1" dirty="0" smtClean="0"/>
              <a:t>КОНСТИТУЦ..Я</a:t>
            </a: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7544" y="3501008"/>
            <a:ext cx="2232248" cy="2943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6588224" y="3501008"/>
            <a:ext cx="2025551" cy="2943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8" name="Picture 4" descr="Z:\newtek\_backgrounds_1.02\Tim\powerpoint templates\81-100\goofy_bear\elements\bear_with_bees_flying_around_head_hg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4343400"/>
            <a:ext cx="2513013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Наталья\Music\Pictures\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15843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Наталья\Music\Pictures\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12776"/>
            <a:ext cx="144043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5508104" y="3861048"/>
            <a:ext cx="61836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0032" y="4293096"/>
            <a:ext cx="61836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868144" y="6453336"/>
            <a:ext cx="61836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771800" y="4725144"/>
            <a:ext cx="618368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771800" y="5157192"/>
            <a:ext cx="618368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2771800" y="5589240"/>
            <a:ext cx="618368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2771800" y="6021288"/>
            <a:ext cx="618368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Задание: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208240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b="1" dirty="0" err="1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ферблат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Проказниц..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Ц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..тировать                      </a:t>
            </a:r>
            <a:r>
              <a:rPr lang="ru-RU" sz="4000" b="1" dirty="0" err="1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Революц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..я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Ц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b="1" dirty="0" err="1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плячий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Ц..клон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..я                              Ц..ганские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Синиц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b="1" dirty="0" err="1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000" b="1" dirty="0" err="1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</a:t>
            </a:r>
            <a:r>
              <a:rPr lang="ru-RU" sz="4000" b="1" dirty="0" smtClean="0">
                <a:ln w="1905"/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..я </a:t>
            </a:r>
          </a:p>
          <a:p>
            <a:endParaRPr lang="en-US" dirty="0"/>
          </a:p>
        </p:txBody>
      </p:sp>
      <p:pic>
        <p:nvPicPr>
          <p:cNvPr id="6" name="Picture 31" descr="Z:\newtek\_backgrounds_1.02\Tim\powerpoint templates\81-100\goofy_bear\elements\bear_scared_of_hunting_season_hg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82858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9144000" cy="1192560"/>
          </a:xfrm>
        </p:spPr>
        <p:txBody>
          <a:bodyPr/>
          <a:lstStyle/>
          <a:p>
            <a:r>
              <a:rPr lang="ru-RU" sz="28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Вставьте нужную букву,</a:t>
            </a:r>
            <a:br>
              <a:rPr lang="ru-RU" sz="28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графически объясните орфограмму:</a:t>
            </a:r>
            <a:endParaRPr 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1.В свои висячие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летят хозяева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скворц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Любовалась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плятами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курица: что ни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..пленок, то – умница!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рке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были дрессированные собаки и кошки.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Из-за недостатка витаминов моряки болели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нгой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Отец привез детям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гостинц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Из Древней </a:t>
            </a:r>
            <a:r>
              <a:rPr lang="ru-RU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..и пришли к нам многие виды спорта. </a:t>
            </a:r>
            <a:endParaRPr lang="ru-RU" sz="3200" b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0" descr="Z:\newtek\_backgrounds_1.02\Tim\powerpoint templates\81-100\goofy_bear\elements\bear_ready_to_dig_in_picnic_basket_hg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93704"/>
            <a:ext cx="1475657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548680"/>
            <a:ext cx="8208912" cy="6309320"/>
          </a:xfrm>
        </p:spPr>
        <p:txBody>
          <a:bodyPr/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Brk" pitchFamily="34" charset="-52"/>
              </a:rPr>
              <a:t>Спасибо за         урок!</a:t>
            </a:r>
            <a:endParaRPr lang="en-US" sz="8000" dirty="0"/>
          </a:p>
        </p:txBody>
      </p:sp>
      <p:pic>
        <p:nvPicPr>
          <p:cNvPr id="12315" name="Picture 27" descr="Z:\newtek\_backgrounds_1.02\Tim\powerpoint templates\81-100\goofy_bear\elements\goofy_he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011363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7" name="Picture 29" descr="Z:\newtek\_backgrounds_1.02\Tim\powerpoint templates\81-100\goofy_bear\elements\bear_eating_berries_hg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729521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Picture 30" descr="Z:\newtek\_backgrounds_1.02\Tim\powerpoint templates\81-100\goofy_bear\elements\bear_ready_to_dig_in_picnic_basket_hg_cl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1444625" cy="1712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9" name="Picture 31" descr="Z:\newtek\_backgrounds_1.02\Tim\powerpoint templates\81-100\goofy_bear\elements\bear_scared_of_hunting_season_hg_clr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340768"/>
            <a:ext cx="1711325" cy="1287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0" name="Picture 32" descr="Z:\newtek\_backgrounds_1.02\Tim\powerpoint templates\81-100\goofy_bear\elements\bear_scratching_back_on_tree_hg_clr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1712913" cy="171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33" descr="Z:\newtek\_backgrounds_1.02\Tim\powerpoint templates\81-100\goofy_bear\elements\bear_trying_to_get_food_out_of_tree_hg_clr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158115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2" name="Picture 34" descr="Z:\newtek\_backgrounds_1.02\Tim\powerpoint templates\81-100\goofy_bear\elements\bear_with_bees_flying_around_head_hg_clr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764704"/>
            <a:ext cx="2504268" cy="2506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ofy_bea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Joinks"/>
        <a:ea typeface=""/>
        <a:cs typeface=""/>
      </a:majorFont>
      <a:minorFont>
        <a:latin typeface="Franklin Gothic Heav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goofy_bear</Template>
  <TotalTime>58</TotalTime>
  <Words>258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goofy_bear</vt:lpstr>
      <vt:lpstr>БУКВЫ И – Ы ПОСЛЕ Ц </vt:lpstr>
      <vt:lpstr>Цели урока:</vt:lpstr>
      <vt:lpstr>ПРАВИЛО:</vt:lpstr>
      <vt:lpstr>НЕМНОГО ИСТОРИИ…</vt:lpstr>
      <vt:lpstr>ЗАПОМНИ! СЛОВА - ИСКЛЮЧЕНИЯ  </vt:lpstr>
      <vt:lpstr>РАСПРЕДЕЛИТЕЛЬНЫЙ ДИКТАНТ</vt:lpstr>
      <vt:lpstr>Задание:</vt:lpstr>
      <vt:lpstr>Вставьте нужную букву,  графически объясните орфограмму:</vt:lpstr>
      <vt:lpstr>Спасибо за        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Алексей</cp:lastModifiedBy>
  <cp:revision>8</cp:revision>
  <dcterms:created xsi:type="dcterms:W3CDTF">2013-03-06T17:35:14Z</dcterms:created>
  <dcterms:modified xsi:type="dcterms:W3CDTF">2014-01-23T13:45:21Z</dcterms:modified>
</cp:coreProperties>
</file>