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2" r:id="rId3"/>
    <p:sldId id="263" r:id="rId4"/>
    <p:sldId id="264" r:id="rId5"/>
    <p:sldId id="281" r:id="rId6"/>
    <p:sldId id="257" r:id="rId7"/>
    <p:sldId id="261" r:id="rId8"/>
    <p:sldId id="258" r:id="rId9"/>
    <p:sldId id="259" r:id="rId10"/>
    <p:sldId id="260" r:id="rId11"/>
    <p:sldId id="267" r:id="rId12"/>
    <p:sldId id="266" r:id="rId13"/>
    <p:sldId id="265" r:id="rId14"/>
    <p:sldId id="269" r:id="rId15"/>
    <p:sldId id="270" r:id="rId16"/>
    <p:sldId id="272" r:id="rId17"/>
    <p:sldId id="278" r:id="rId18"/>
    <p:sldId id="273" r:id="rId19"/>
    <p:sldId id="274" r:id="rId20"/>
    <p:sldId id="271" r:id="rId21"/>
    <p:sldId id="275" r:id="rId22"/>
    <p:sldId id="279" r:id="rId23"/>
    <p:sldId id="283" r:id="rId24"/>
    <p:sldId id="282" r:id="rId25"/>
    <p:sldId id="280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C518A-1971-4B81-8579-2751393ACBAF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61C6-DEF1-4B6E-8854-5C0D51BBB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79896-EE59-43C1-8A28-2E11255F84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79896-EE59-43C1-8A28-2E11255F84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79896-EE59-43C1-8A28-2E11255F84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80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DF0AB31-D47E-4D34-BAED-3AACE771EB3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Математический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лабиринт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«Нить Ариадны»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Презентацию подготовила Вагина Е.Н., учитель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математики </a:t>
            </a:r>
            <a:r>
              <a:rPr lang="ru-RU" b="1" smtClean="0">
                <a:solidFill>
                  <a:srgbClr val="FFFF00"/>
                </a:solidFill>
                <a:latin typeface="Monotype Corsiva" pitchFamily="66" charset="0"/>
              </a:rPr>
              <a:t>и информатики </a:t>
            </a:r>
            <a:endParaRPr lang="ru-RU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МБОУ Леденгская СОШ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t1.ftcdn.net/jpg/00/09/20/48/400_F_9204800_MfOvv68TBxrPChWINP8Acxm4f2aHulA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1955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НИТЬ АРИАДНЫ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404664"/>
          <a:ext cx="885828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5616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торжественность вокруг?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Слышите, как быстро смолкли речи?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о царице всех наук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Начинаем мы сегодня вечер.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 случайно ей такой почет,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ей дано давать ответы,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Как хороший выполнить расчет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постройки здания, ракеты.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о математике молва,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она в порядок ум приводит,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Потому хорошие слова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Часто говорят о ней в народе.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Ты нам, математика, даешь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победы трудностей закалку,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Учится с тобою молодежь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и волю и смекалку.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за то, что в творческом труде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Выручаешь в трудные моменты,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сегодня искренне тебе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Посылаем гром аплодисментов!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F:\Школа\numbapi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085184"/>
            <a:ext cx="194957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умножения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ru-RU" baseline="30000" dirty="0" smtClean="0"/>
              <a:t>2</a:t>
            </a:r>
            <a:r>
              <a:rPr lang="ru-RU" dirty="0" smtClean="0"/>
              <a:t>?</a:t>
            </a:r>
          </a:p>
          <a:p>
            <a:r>
              <a:rPr lang="ru-RU" dirty="0" smtClean="0"/>
              <a:t>3</a:t>
            </a:r>
            <a:r>
              <a:rPr lang="ru-RU" baseline="30000" dirty="0" smtClean="0"/>
              <a:t>2</a:t>
            </a:r>
            <a:r>
              <a:rPr lang="ru-RU" dirty="0" smtClean="0"/>
              <a:t> ?</a:t>
            </a:r>
            <a:endParaRPr lang="ru-RU" baseline="30000" dirty="0" smtClean="0"/>
          </a:p>
          <a:p>
            <a:r>
              <a:rPr lang="ru-RU" dirty="0" smtClean="0"/>
              <a:t>5</a:t>
            </a:r>
            <a:r>
              <a:rPr lang="ru-RU" baseline="30000" dirty="0" smtClean="0"/>
              <a:t>2</a:t>
            </a:r>
            <a:r>
              <a:rPr lang="ru-RU" dirty="0" smtClean="0"/>
              <a:t> ?</a:t>
            </a:r>
            <a:endParaRPr lang="ru-RU" baseline="30000" dirty="0" smtClean="0"/>
          </a:p>
          <a:p>
            <a:r>
              <a:rPr lang="ru-RU" dirty="0" smtClean="0"/>
              <a:t>7</a:t>
            </a:r>
            <a:r>
              <a:rPr lang="ru-RU" baseline="30000" dirty="0" smtClean="0"/>
              <a:t>2</a:t>
            </a:r>
            <a:r>
              <a:rPr lang="ru-RU" dirty="0" smtClean="0"/>
              <a:t> ?</a:t>
            </a:r>
            <a:endParaRPr lang="ru-RU" baseline="30000" dirty="0" smtClean="0"/>
          </a:p>
          <a:p>
            <a:r>
              <a:rPr lang="ru-RU" dirty="0" smtClean="0"/>
              <a:t>11</a:t>
            </a:r>
            <a:r>
              <a:rPr lang="ru-RU" baseline="30000" dirty="0" smtClean="0"/>
              <a:t>2</a:t>
            </a:r>
            <a:r>
              <a:rPr lang="ru-RU" dirty="0" smtClean="0"/>
              <a:t> ?</a:t>
            </a:r>
            <a:endParaRPr lang="ru-RU" baseline="30000" dirty="0" smtClean="0"/>
          </a:p>
          <a:p>
            <a:r>
              <a:rPr lang="ru-RU" dirty="0" smtClean="0"/>
              <a:t>10</a:t>
            </a:r>
            <a:r>
              <a:rPr lang="ru-RU" baseline="30000" dirty="0" smtClean="0"/>
              <a:t>2</a:t>
            </a:r>
            <a:r>
              <a:rPr lang="ru-RU" dirty="0" smtClean="0"/>
              <a:t> ?</a:t>
            </a:r>
            <a:endParaRPr lang="ru-RU" baseline="30000" dirty="0" smtClean="0"/>
          </a:p>
          <a:p>
            <a:r>
              <a:rPr lang="ru-RU" dirty="0" smtClean="0"/>
              <a:t>Угол в квадрате?</a:t>
            </a:r>
          </a:p>
          <a:p>
            <a:endParaRPr lang="ru-RU" baseline="30000" dirty="0"/>
          </a:p>
        </p:txBody>
      </p:sp>
      <p:pic>
        <p:nvPicPr>
          <p:cNvPr id="3074" name="Picture 2" descr="F:\Школа\demotyvacija_lt_Mokykla-12-metu-uz-suolo-Ir-sansas-kad-po-12-metu-negausi-darbo.jpg"/>
          <p:cNvPicPr>
            <a:picLocks noChangeAspect="1" noChangeArrowheads="1"/>
          </p:cNvPicPr>
          <p:nvPr/>
        </p:nvPicPr>
        <p:blipFill>
          <a:blip r:embed="rId3" cstate="print"/>
          <a:srcRect l="6300" t="5101" r="8021" b="24503"/>
          <a:stretch>
            <a:fillRect/>
          </a:stretch>
        </p:blipFill>
        <p:spPr bwMode="auto">
          <a:xfrm>
            <a:off x="4548144" y="1484784"/>
            <a:ext cx="411593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5033970" cy="4400568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Сотая часть числа.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цифр Вы знаете?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Направленный отрезок.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лет в одном веке?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Утверждение, не вызывающее сомнений.</a:t>
            </a:r>
          </a:p>
          <a:p>
            <a:pPr lvl="0"/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157161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(Процент)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2500306"/>
            <a:ext cx="2071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/>
              <a:t>(Десять)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3429000"/>
            <a:ext cx="200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/>
              <a:t>(Вектор)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4429132"/>
            <a:ext cx="1857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/>
              <a:t>(сто)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57214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(Аксиома)</a:t>
            </a:r>
          </a:p>
        </p:txBody>
      </p:sp>
      <p:pic>
        <p:nvPicPr>
          <p:cNvPr id="1026" name="Picture 2" descr="F:\Школа\7e63ac4ca2488105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262" y="2924944"/>
            <a:ext cx="174073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5-tub-ru.yandex.net/i?id=287462227-64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428604"/>
            <a:ext cx="8015287" cy="7143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Сколько было петухов?</a:t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924800" cy="4848228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 дороге вдоль кустов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Шло одиннадцать хвостов.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Сосчитать я также смог,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Что шагало тридцать ног.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Это вместе шли куда-то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Петухи и поросята.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И вопрос мой к вам таков: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Сколько было петухов?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6000768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(Ответ: 7 петухов)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быстрей?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16*25  </a:t>
            </a:r>
          </a:p>
          <a:p>
            <a:r>
              <a:rPr lang="ru-RU" b="1" dirty="0" smtClean="0"/>
              <a:t>24*25</a:t>
            </a:r>
          </a:p>
          <a:p>
            <a:r>
              <a:rPr lang="ru-RU" b="1" dirty="0" smtClean="0"/>
              <a:t>84*25</a:t>
            </a:r>
          </a:p>
          <a:p>
            <a:r>
              <a:rPr lang="ru-RU" b="1" dirty="0" smtClean="0"/>
              <a:t>28*25</a:t>
            </a:r>
          </a:p>
          <a:p>
            <a:r>
              <a:rPr lang="ru-RU" b="1" dirty="0" smtClean="0"/>
              <a:t>28*50</a:t>
            </a:r>
          </a:p>
          <a:p>
            <a:r>
              <a:rPr lang="ru-RU" b="1" dirty="0" smtClean="0"/>
              <a:t>26*50</a:t>
            </a:r>
          </a:p>
          <a:p>
            <a:r>
              <a:rPr lang="ru-RU" b="1" dirty="0" smtClean="0"/>
              <a:t>48*50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1714488"/>
            <a:ext cx="2071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53*11</a:t>
            </a:r>
          </a:p>
          <a:p>
            <a:r>
              <a:rPr lang="ru-RU" sz="3600" b="1" dirty="0" smtClean="0"/>
              <a:t>42*11</a:t>
            </a:r>
          </a:p>
          <a:p>
            <a:r>
              <a:rPr lang="ru-RU" sz="3600" b="1" dirty="0" smtClean="0"/>
              <a:t>72*11</a:t>
            </a:r>
          </a:p>
          <a:p>
            <a:r>
              <a:rPr lang="ru-RU" sz="3600" b="1" dirty="0" smtClean="0"/>
              <a:t>54*11</a:t>
            </a:r>
          </a:p>
          <a:p>
            <a:r>
              <a:rPr lang="ru-RU" sz="3600" b="1" dirty="0" smtClean="0"/>
              <a:t>72*11</a:t>
            </a:r>
          </a:p>
          <a:p>
            <a:r>
              <a:rPr lang="ru-RU" sz="3600" b="1" dirty="0" smtClean="0"/>
              <a:t>63*11</a:t>
            </a:r>
          </a:p>
          <a:p>
            <a:endParaRPr lang="ru-RU" b="1" dirty="0"/>
          </a:p>
        </p:txBody>
      </p:sp>
      <p:pic>
        <p:nvPicPr>
          <p:cNvPr id="4098" name="Picture 2" descr="F:\Школа\stock-vector-group-of-school-kids-vector-illustration-47221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1755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Школа\0_6d251_502318e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910532" cy="30146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внимание: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668344" cy="4419600"/>
          </a:xfrm>
        </p:spPr>
        <p:txBody>
          <a:bodyPr/>
          <a:lstStyle/>
          <a:p>
            <a:r>
              <a:rPr lang="ru-RU" b="1" dirty="0" smtClean="0"/>
              <a:t>В стакане находятся бактерии. Через секунду каждая из бактерий делится пополам, затем каждая из получившихся бактерий через секунду делится пополам и так далее. Через минуту стакан полон. Через какое время стакан был заполнен наполовину?</a:t>
            </a:r>
          </a:p>
          <a:p>
            <a:r>
              <a:rPr lang="ru-RU" dirty="0" smtClean="0"/>
              <a:t>Ответ: через 59 секунд.</a:t>
            </a:r>
          </a:p>
          <a:p>
            <a:endParaRPr lang="ru-RU" dirty="0"/>
          </a:p>
        </p:txBody>
      </p:sp>
      <p:pic>
        <p:nvPicPr>
          <p:cNvPr id="5124" name="Picture 4" descr="F:\Школа\school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229200"/>
            <a:ext cx="180977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F:\Школа\J030525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80312" y="4841776"/>
            <a:ext cx="125488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015287" cy="738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ЯБЛОК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138864" cy="44196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Несла мать в корзиночке пять яблок. С ней были её дети. Мать говорит детям: "Вас 5 человек. Разделите эти яблоки между собой так, чтобы каждый получил по целому яблоку, и одно яблоко осталось в корзине". Дети оказались догадливыми. Они разделили яблоки так, как потребовала мать. Как они это сделали?</a:t>
            </a:r>
          </a:p>
          <a:p>
            <a:endParaRPr lang="ru-RU" dirty="0"/>
          </a:p>
        </p:txBody>
      </p:sp>
      <p:pic>
        <p:nvPicPr>
          <p:cNvPr id="4" name="Рисунок 3" descr="Картинка 9 из 26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52"/>
            <a:ext cx="20018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428604"/>
            <a:ext cx="8015287" cy="785818"/>
          </a:xfrm>
        </p:spPr>
        <p:txBody>
          <a:bodyPr/>
          <a:lstStyle/>
          <a:p>
            <a:r>
              <a:rPr lang="ru-RU" sz="3600" b="1" dirty="0" smtClean="0"/>
              <a:t>Физкультминутка «Наши ручки»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Руки кверху поднимаем, </a:t>
            </a:r>
            <a:br>
              <a:rPr lang="ru-RU" b="1" dirty="0" smtClean="0"/>
            </a:br>
            <a:r>
              <a:rPr lang="ru-RU" b="1" dirty="0" smtClean="0"/>
              <a:t>А потом их отпускаем.</a:t>
            </a:r>
            <a:br>
              <a:rPr lang="ru-RU" b="1" dirty="0" smtClean="0"/>
            </a:br>
            <a:r>
              <a:rPr lang="ru-RU" b="1" dirty="0" smtClean="0"/>
              <a:t>А потом их развернем</a:t>
            </a:r>
            <a:br>
              <a:rPr lang="ru-RU" b="1" dirty="0" smtClean="0"/>
            </a:br>
            <a:r>
              <a:rPr lang="ru-RU" b="1" dirty="0" smtClean="0"/>
              <a:t>И к себе скорей прижмем.</a:t>
            </a:r>
            <a:br>
              <a:rPr lang="ru-RU" b="1" dirty="0" smtClean="0"/>
            </a:br>
            <a:r>
              <a:rPr lang="ru-RU" b="1" dirty="0" smtClean="0"/>
              <a:t>А потом быстрей, быстрей</a:t>
            </a:r>
            <a:br>
              <a:rPr lang="ru-RU" b="1" dirty="0" smtClean="0"/>
            </a:br>
            <a:r>
              <a:rPr lang="ru-RU" b="1" dirty="0" smtClean="0"/>
              <a:t>Хлопай, хлопай веселей.</a:t>
            </a:r>
            <a:endParaRPr lang="ru-RU" b="1" dirty="0"/>
          </a:p>
        </p:txBody>
      </p:sp>
      <p:pic>
        <p:nvPicPr>
          <p:cNvPr id="4" name="Рисунок 3" descr="Картинка 5 из 2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060848"/>
            <a:ext cx="2160240" cy="332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15014" cy="666328"/>
          </a:xfrm>
        </p:spPr>
        <p:txBody>
          <a:bodyPr/>
          <a:lstStyle/>
          <a:p>
            <a:r>
              <a:rPr lang="ru-RU" b="1" dirty="0" smtClean="0"/>
              <a:t>СКОЛЬКО ВОРОБЬЁВ?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грядке сидят 6 воробьёв, к ним прилетели ещё 5. Кот подкрался и схватил одного воробушка. Сколько осталось воробьёв на грядке? 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Ни одного. Остальные воробьи улетели.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а 1 из 9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4941168"/>
            <a:ext cx="25202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2 из 9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157192"/>
            <a:ext cx="1991097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476672"/>
            <a:ext cx="7833121" cy="666328"/>
          </a:xfrm>
        </p:spPr>
        <p:txBody>
          <a:bodyPr/>
          <a:lstStyle/>
          <a:p>
            <a:r>
              <a:rPr lang="ru-RU" b="1" dirty="0" smtClean="0"/>
              <a:t>Переправа через 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Имеется четырёхугольное поле и бездонный ров вокруг него. Ширина рва везде 2 метра. Как с помощью двух широких досок длиной 2м. переправиться на поле? Ни молотка, ни гвоздей не имеется.</a:t>
            </a:r>
          </a:p>
          <a:p>
            <a:endParaRPr lang="ru-RU" dirty="0"/>
          </a:p>
        </p:txBody>
      </p:sp>
      <p:pic>
        <p:nvPicPr>
          <p:cNvPr id="4" name="Рисунок 3" descr="http://mozg-pro.ru/pic/hit-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3762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zg-pro.ru/pic/hit-2-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1872208" cy="20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Актуальность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Государственный образовательный стандарт определяет цель современного образования – воспитание компетентного выпускника, т.е. создание условия для оптимального развития способностей ребенка к дальнейшему самообразованию и совершенствованию. Данная цель включает в себя сохранение здоровья ученика, развитие его интеллекта и эмоционально - чувственной сферы, социально-личностную адаптацию. </a:t>
            </a:r>
          </a:p>
        </p:txBody>
      </p:sp>
      <p:pic>
        <p:nvPicPr>
          <p:cNvPr id="4" name="Picture 2" descr="F:\Школа\Clipart-Cartoon-Design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00958" y="5214950"/>
            <a:ext cx="128868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548680"/>
            <a:ext cx="8015287" cy="5943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СКОЛЬКО КОШЕК?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5 кошкам нужно 5 минут, чтобы поймать 5 мышек, сколько потребуется кошек, чтобы за 100 минут поймать 100 мышек?</a:t>
            </a:r>
          </a:p>
          <a:p>
            <a:r>
              <a:rPr lang="ru-RU" b="1" dirty="0" smtClean="0"/>
              <a:t>5 кошек</a:t>
            </a:r>
            <a:endParaRPr lang="ru-RU" b="1" dirty="0"/>
          </a:p>
        </p:txBody>
      </p:sp>
      <p:pic>
        <p:nvPicPr>
          <p:cNvPr id="5" name="Рисунок 4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 flipH="1">
            <a:off x="899592" y="4509120"/>
            <a:ext cx="1285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>
            <a:off x="2267744" y="4509120"/>
            <a:ext cx="1285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>
            <a:off x="3563888" y="4509120"/>
            <a:ext cx="1285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>
            <a:off x="4788024" y="4509120"/>
            <a:ext cx="1285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 flipH="1">
            <a:off x="6084168" y="4509120"/>
            <a:ext cx="1285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620688"/>
            <a:ext cx="8015287" cy="648072"/>
          </a:xfrm>
        </p:spPr>
        <p:txBody>
          <a:bodyPr/>
          <a:lstStyle/>
          <a:p>
            <a:pPr algn="ctr"/>
            <a:r>
              <a:rPr lang="ru-RU" b="1" dirty="0" smtClean="0"/>
              <a:t>ВОЗРАСТ ПЕТИ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Петя говорит: "Позавчера мне ещё было 10 лет, а в следующем году мне исполнится 13". Может ли такое быть?</a:t>
            </a:r>
          </a:p>
          <a:p>
            <a:r>
              <a:rPr lang="ru-RU" dirty="0" smtClean="0"/>
              <a:t>Может, если Петя родился 30, либо 31 декабря.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 descr="F:\Школа\h_teRWb1Q0OIdSyxKPiNFcfs8o97XL5Hhp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201580" cy="288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«МАТЕМАТИКА ЦАРИЦА ВСЕХ НАУК».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Математику справедливо называют царицей наук, золотым ключом, без которого не откроешь двери ни в физику, ни в химию, ни в технику. И, кроме этого, «</a:t>
            </a:r>
            <a:r>
              <a:rPr lang="ru-RU" b="1" dirty="0" smtClean="0">
                <a:solidFill>
                  <a:srgbClr val="FFFF00"/>
                </a:solidFill>
              </a:rPr>
              <a:t>МАТЕМАТИКУ УЖЕ ЗАТЕМ УЧИТЬ СЛЕДУЕТ, говорил М.В. Ломоносов, ЧТО ОНА УМ В ПОРЯДОК ПРИВОДИТ».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F:\Школа\d3250fbf3d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97152"/>
            <a:ext cx="1512168" cy="185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2 из 60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Пословицы, поговорки, высказывания о математике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kern="1200" dirty="0" smtClean="0">
                <a:solidFill>
                  <a:schemeClr val="lt1"/>
                </a:solidFill>
              </a:rPr>
              <a:t>Какие слова говорят о математике в народе?</a:t>
            </a:r>
          </a:p>
          <a:p>
            <a:r>
              <a:rPr lang="ru-RU" i="1" dirty="0" smtClean="0"/>
              <a:t> </a:t>
            </a:r>
            <a:r>
              <a:rPr lang="ru-RU" i="1" dirty="0" smtClean="0">
                <a:solidFill>
                  <a:srgbClr val="FFFF00"/>
                </a:solidFill>
              </a:rPr>
              <a:t>Набирайся ума в ученье, храбрости в сраженье.</a:t>
            </a:r>
          </a:p>
          <a:p>
            <a:r>
              <a:rPr lang="ru-RU" i="1" dirty="0" smtClean="0"/>
              <a:t>- </a:t>
            </a:r>
            <a:r>
              <a:rPr lang="ru-RU" i="1" dirty="0" smtClean="0">
                <a:solidFill>
                  <a:srgbClr val="FFFF00"/>
                </a:solidFill>
              </a:rPr>
              <a:t>Без муки нет науки.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- Была бы охота - заладится всякая работа.</a:t>
            </a:r>
          </a:p>
          <a:p>
            <a:r>
              <a:rPr lang="ru-RU" i="1" dirty="0" smtClean="0"/>
              <a:t>- </a:t>
            </a:r>
            <a:r>
              <a:rPr lang="ru-RU" b="1" i="1" dirty="0" smtClean="0">
                <a:solidFill>
                  <a:srgbClr val="FFFF00"/>
                </a:solidFill>
              </a:rPr>
              <a:t>Математика – гимнастика ума.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ru-RU" b="1" kern="1200" dirty="0" smtClean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77265" cy="91440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подошел к концу наш лабиринт.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419600"/>
          </a:xfrm>
        </p:spPr>
        <p:txBody>
          <a:bodyPr/>
          <a:lstStyle/>
          <a:p>
            <a:r>
              <a:rPr lang="ru-RU" dirty="0" smtClean="0"/>
              <a:t>Подводя итог нашего путешествия, хотелось бы пожелать, чтобы вы всегда сумели победить в себе “Минотавра” в виде лени, равнодушия, невежества, безделья и других пороков, чтобы вы всегда могли найти путь из любого лабиринта. А нитью Ариадны пусть будут ваши знания, умения и навыки. И помните, </a:t>
            </a:r>
            <a:r>
              <a:rPr lang="ru-RU" i="1" dirty="0" smtClean="0"/>
              <a:t>безвыходных лабиринтов 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Подведение итогов. Награждение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«Математика открывает свои тайны только тому, кто занимается ею с чистой любовью, ради ее собственной красоты» </a:t>
            </a:r>
            <a:r>
              <a:rPr lang="ru-RU" i="1" dirty="0" smtClean="0"/>
              <a:t>Архимед.</a:t>
            </a:r>
            <a:endParaRPr lang="ru-RU" i="1" dirty="0"/>
          </a:p>
        </p:txBody>
      </p:sp>
      <p:pic>
        <p:nvPicPr>
          <p:cNvPr id="4" name="Рисунок 3" descr="Картинка 1 из 3290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2035969" cy="2714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0320" y="2708920"/>
            <a:ext cx="6443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работу!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F:\Школа\3460dd7f2e966b4114a3cd95f3289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3273986" cy="218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68375"/>
          </a:xfrm>
        </p:spPr>
        <p:txBody>
          <a:bodyPr/>
          <a:lstStyle/>
          <a:p>
            <a:pPr algn="ctr" eaLnBrk="1" hangingPunct="1"/>
            <a:r>
              <a:rPr lang="ru-RU" sz="3800" b="1" smtClean="0"/>
              <a:t>Задачи:</a:t>
            </a:r>
            <a:r>
              <a:rPr lang="ru-RU" sz="3800" smtClean="0"/>
              <a:t/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Изучить учебные, познавательные интересы учащихся.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Помочь учащимся осознать социальную, практическую и личностную значимость внеклассных занятий по математике.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Формировать положительную мотивацию участия во внеклассных занятиях по математике.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Обеспечить эффективное использование учащимися своих ресурсов.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Способствовать созданию благоприятной атмосферы при проведении внеклассных мероприятий.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Строить демократический стиль взаимоотношений с детьми.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кола\eb71429ce1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1878" y="4293544"/>
            <a:ext cx="2372122" cy="2564456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Игра «Математический лабиринт»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Математический лабиринт – это командная игра по решению нестандартных, занимательных, развивающих задач. </a:t>
            </a:r>
          </a:p>
          <a:p>
            <a:pPr eaLnBrk="1" hangingPunct="1"/>
            <a:r>
              <a:rPr lang="ru-RU" dirty="0" smtClean="0"/>
              <a:t>Мы встретимся с трудностями, но волшебная сила нашего ума, смекалка и находчивость </a:t>
            </a:r>
            <a:r>
              <a:rPr lang="ru-RU" dirty="0" smtClean="0">
                <a:solidFill>
                  <a:srgbClr val="FFFF00"/>
                </a:solidFill>
              </a:rPr>
              <a:t>помогут 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Внимание,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40768"/>
            <a:ext cx="7924800" cy="46790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Приглашаем  всех, кто находится в этом зале отправиться вместе с нами на прогулку по математическому  лабиринту. Не забудьте взять с собой быструю мысль, находчивость, смекалку и сообразительность.</a:t>
            </a:r>
            <a:endParaRPr lang="ru-RU" sz="3600" dirty="0"/>
          </a:p>
        </p:txBody>
      </p:sp>
      <p:pic>
        <p:nvPicPr>
          <p:cNvPr id="3074" name="Picture 2" descr="F:\Школа\30760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595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древней Греции существовал миф об острове Крите и страшном лабиринте, в котором обитало, пожирающее всех, попадавших в лабиринт, чудовище. Чудовище с телом человека и головой Быка – Минотавр, сын Миноса - царя Крита. Минос построил для чудовища лабиринт. Минотавр пожирал молодых людей, отправляемых ежегодно из Афин, для жертвы ему. </a:t>
            </a:r>
            <a:endParaRPr lang="ru-RU" dirty="0"/>
          </a:p>
        </p:txBody>
      </p:sp>
      <p:pic>
        <p:nvPicPr>
          <p:cNvPr id="28674" name="Picture 2" descr="Картинка 52 из 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185076" cy="397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857784" cy="480537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Славный герой Тесей спустился в лабиринт, чтобы избавить мир от чудовища Минотавра. Никто не мог вернуться из лабиринта. Дочь царя Миноса, красавица Ариадна, дала герою клубок ниток, который Тесей разматывал, находясь в лабиринте. </a:t>
            </a:r>
            <a:endParaRPr lang="ru-RU" sz="2800" dirty="0"/>
          </a:p>
        </p:txBody>
      </p:sp>
      <p:pic>
        <p:nvPicPr>
          <p:cNvPr id="21506" name="Picture 2" descr="Картинка 65 из 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39668"/>
            <a:ext cx="3786213" cy="3832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Картинка 52 из 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28"/>
            <a:ext cx="1549731" cy="147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786346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748218" cy="4419600"/>
          </a:xfrm>
        </p:spPr>
        <p:txBody>
          <a:bodyPr/>
          <a:lstStyle/>
          <a:p>
            <a:r>
              <a:rPr lang="ru-RU" dirty="0" smtClean="0"/>
              <a:t>Победив Минотавра, Тесей выбрался из лабиринта благополучно, благодаря путеводной нити Ариадны.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Мои документы\Downloads\48066_bahus_i_ariadna.jpg"/>
          <p:cNvPicPr>
            <a:picLocks noChangeAspect="1" noChangeArrowheads="1"/>
          </p:cNvPicPr>
          <p:nvPr/>
        </p:nvPicPr>
        <p:blipFill>
          <a:blip r:embed="rId3" cstate="print"/>
          <a:srcRect b="5714"/>
          <a:stretch>
            <a:fillRect/>
          </a:stretch>
        </p:blipFill>
        <p:spPr bwMode="auto">
          <a:xfrm>
            <a:off x="428596" y="1357298"/>
            <a:ext cx="3429024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 сегодня вам предстоит найти свою нить Ариадны, используя свои знания и способности.</a:t>
            </a:r>
            <a:endParaRPr lang="ru-RU" b="1" dirty="0"/>
          </a:p>
        </p:txBody>
      </p:sp>
      <p:pic>
        <p:nvPicPr>
          <p:cNvPr id="2050" name="Picture 2" descr="F:\Школа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34" y="3284984"/>
            <a:ext cx="3694910" cy="334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9">
      <a:dk1>
        <a:srgbClr val="3333FF"/>
      </a:dk1>
      <a:lt1>
        <a:srgbClr val="FFFFFF"/>
      </a:lt1>
      <a:dk2>
        <a:srgbClr val="000099"/>
      </a:dk2>
      <a:lt2>
        <a:srgbClr val="FFFFFF"/>
      </a:lt2>
      <a:accent1>
        <a:srgbClr val="339966"/>
      </a:accent1>
      <a:accent2>
        <a:srgbClr val="9999FF"/>
      </a:accent2>
      <a:accent3>
        <a:srgbClr val="AAAACA"/>
      </a:accent3>
      <a:accent4>
        <a:srgbClr val="DADADA"/>
      </a:accent4>
      <a:accent5>
        <a:srgbClr val="ADCAB8"/>
      </a:accent5>
      <a:accent6>
        <a:srgbClr val="8A8AE7"/>
      </a:accent6>
      <a:hlink>
        <a:srgbClr val="FFFF99"/>
      </a:hlink>
      <a:folHlink>
        <a:srgbClr val="17A0D1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pril2 (2)</Template>
  <TotalTime>477</TotalTime>
  <Words>921</Words>
  <Application>Microsoft Office PowerPoint</Application>
  <PresentationFormat>Экран (4:3)</PresentationFormat>
  <Paragraphs>148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Скругленный</vt:lpstr>
      <vt:lpstr>Математический лабиринт «Нить Ариадны»</vt:lpstr>
      <vt:lpstr>Актуальность</vt:lpstr>
      <vt:lpstr>Задачи: </vt:lpstr>
      <vt:lpstr>Игра «Математический лабиринт»</vt:lpstr>
      <vt:lpstr>Внимание, внимание!</vt:lpstr>
      <vt:lpstr>Мотивация</vt:lpstr>
      <vt:lpstr>Мотивация</vt:lpstr>
      <vt:lpstr>Мотивация</vt:lpstr>
      <vt:lpstr>Мотивация</vt:lpstr>
      <vt:lpstr>НИТЬ АРИАДНЫ </vt:lpstr>
      <vt:lpstr>Таблица умножения</vt:lpstr>
      <vt:lpstr>Кто быстрей?</vt:lpstr>
      <vt:lpstr>Сколько было петухов? </vt:lpstr>
      <vt:lpstr>Кто быстрей?</vt:lpstr>
      <vt:lpstr>Проверим внимание:</vt:lpstr>
      <vt:lpstr>5 ЯБЛОК </vt:lpstr>
      <vt:lpstr>Физкультминутка «Наши ручки» </vt:lpstr>
      <vt:lpstr>СКОЛЬКО ВОРОБЬЁВ? </vt:lpstr>
      <vt:lpstr>Переправа через ров </vt:lpstr>
      <vt:lpstr>СКОЛЬКО КОШЕК? </vt:lpstr>
      <vt:lpstr>ВОЗРАСТ ПЕТИ </vt:lpstr>
      <vt:lpstr>«МАТЕМАТИКА ЦАРИЦА ВСЕХ НАУК». </vt:lpstr>
      <vt:lpstr>Пословицы, поговорки, высказывания о математике</vt:lpstr>
      <vt:lpstr>Вот и подошел к концу наш лабиринт. </vt:lpstr>
      <vt:lpstr>Подведение итогов. Награждение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лабиринт «Нить ариадны»</dc:title>
  <dc:creator>Admin</dc:creator>
  <cp:lastModifiedBy>Admin</cp:lastModifiedBy>
  <cp:revision>50</cp:revision>
  <dcterms:created xsi:type="dcterms:W3CDTF">2012-04-24T15:04:54Z</dcterms:created>
  <dcterms:modified xsi:type="dcterms:W3CDTF">2014-02-22T19:16:38Z</dcterms:modified>
</cp:coreProperties>
</file>