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0728-E1FF-446F-B2BB-3CF2BADC621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7BC6-9957-46B1-BB79-01D6B740DC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Диктанты – традиционный вид работы на уроке русского языка. 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74430"/>
            <a:ext cx="4860032" cy="328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Контрольный диктант -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диктант  подразумевающий, что специально подобранный незнакомый текст, содержащий тот или иной учебный материал, должен быть воспринят на слух и верно записан.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Правила написания диктанта: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cs typeface="Times New Roman" pitchFamily="18" charset="0"/>
              </a:rPr>
              <a:t>прослушать  текст и понять его целиком,</a:t>
            </a:r>
          </a:p>
          <a:p>
            <a:r>
              <a:rPr lang="ru-RU" b="1" dirty="0" smtClean="0">
                <a:cs typeface="Times New Roman" pitchFamily="18" charset="0"/>
              </a:rPr>
              <a:t>прослушать предложение, составить адекватное представление о его общем содержании, смысловых отношениях между входящими в него компонентами, его длине, структуре и т.п.,</a:t>
            </a:r>
          </a:p>
          <a:p>
            <a:r>
              <a:rPr lang="ru-RU" b="1" dirty="0" smtClean="0">
                <a:cs typeface="Times New Roman" pitchFamily="18" charset="0"/>
              </a:rPr>
              <a:t>точно запомнить  фрагмент, который диктует учитель,</a:t>
            </a:r>
          </a:p>
          <a:p>
            <a:r>
              <a:rPr lang="ru-RU" b="1" dirty="0" smtClean="0">
                <a:cs typeface="Times New Roman" pitchFamily="18" charset="0"/>
              </a:rPr>
              <a:t>записать текст по диктуемым фрагментам без пропусков отдельных слов или их замены на другие слова,</a:t>
            </a:r>
          </a:p>
          <a:p>
            <a:r>
              <a:rPr lang="ru-RU" b="1" dirty="0" smtClean="0">
                <a:cs typeface="Times New Roman" pitchFamily="18" charset="0"/>
              </a:rPr>
              <a:t>писать слова без орфографических ошибок,</a:t>
            </a:r>
          </a:p>
          <a:p>
            <a:r>
              <a:rPr lang="ru-RU" b="1" dirty="0" smtClean="0">
                <a:cs typeface="Times New Roman" pitchFamily="18" charset="0"/>
              </a:rPr>
              <a:t>писать предложения без пунктуационных ошибок,</a:t>
            </a:r>
          </a:p>
          <a:p>
            <a:r>
              <a:rPr lang="ru-RU" b="1" dirty="0" smtClean="0">
                <a:cs typeface="Times New Roman" pitchFamily="18" charset="0"/>
              </a:rPr>
              <a:t>проверить запись, заметить и исправить допущенные ошибки.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120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Контрольный диктант - </vt:lpstr>
      <vt:lpstr>Правила написания диктанта: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2014-04-07T13:34:58Z</dcterms:created>
  <dcterms:modified xsi:type="dcterms:W3CDTF">2014-04-07T13:40:59Z</dcterms:modified>
</cp:coreProperties>
</file>