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3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2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3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9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3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4383-0D2D-4535-828E-F3AA411F7BB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F526-BFF9-49CD-BC49-A1B073FDF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-675456"/>
            <a:ext cx="6058820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9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-1251520"/>
            <a:ext cx="6551349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45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-1107504"/>
            <a:ext cx="6377597" cy="89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4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-1035496"/>
            <a:ext cx="6419532" cy="89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9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-1179512"/>
            <a:ext cx="6703505" cy="912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1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-1035496"/>
            <a:ext cx="6242349" cy="89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-1107504"/>
            <a:ext cx="6226551" cy="885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9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-963488"/>
            <a:ext cx="6336704" cy="88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4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-1251520"/>
            <a:ext cx="6264696" cy="884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9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904448"/>
            <a:ext cx="6303597" cy="85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5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-1107504"/>
            <a:ext cx="6264696" cy="89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9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-978400"/>
            <a:ext cx="6242811" cy="85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5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963488"/>
            <a:ext cx="6624736" cy="89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7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-963488"/>
            <a:ext cx="6408712" cy="881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63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Русский Язык</dc:creator>
  <cp:lastModifiedBy>Русский Язык</cp:lastModifiedBy>
  <cp:revision>1</cp:revision>
  <dcterms:created xsi:type="dcterms:W3CDTF">2014-04-07T08:45:01Z</dcterms:created>
  <dcterms:modified xsi:type="dcterms:W3CDTF">2014-04-07T08:45:50Z</dcterms:modified>
</cp:coreProperties>
</file>