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1A75BE7-CC47-4ADF-8155-9CDC70A8371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3722001-F1D7-4E8A-98A3-DDCF63DB41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5BE7-CC47-4ADF-8155-9CDC70A8371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2001-F1D7-4E8A-98A3-DDCF63DB4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5BE7-CC47-4ADF-8155-9CDC70A8371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2001-F1D7-4E8A-98A3-DDCF63DB4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5BE7-CC47-4ADF-8155-9CDC70A8371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2001-F1D7-4E8A-98A3-DDCF63DB4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5BE7-CC47-4ADF-8155-9CDC70A8371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2001-F1D7-4E8A-98A3-DDCF63DB4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5BE7-CC47-4ADF-8155-9CDC70A8371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2001-F1D7-4E8A-98A3-DDCF63DB41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5BE7-CC47-4ADF-8155-9CDC70A8371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2001-F1D7-4E8A-98A3-DDCF63DB4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5BE7-CC47-4ADF-8155-9CDC70A8371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2001-F1D7-4E8A-98A3-DDCF63DB4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5BE7-CC47-4ADF-8155-9CDC70A8371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2001-F1D7-4E8A-98A3-DDCF63DB4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5BE7-CC47-4ADF-8155-9CDC70A8371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2001-F1D7-4E8A-98A3-DDCF63DB41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5BE7-CC47-4ADF-8155-9CDC70A8371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2001-F1D7-4E8A-98A3-DDCF63DB4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1A75BE7-CC47-4ADF-8155-9CDC70A8371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3722001-F1D7-4E8A-98A3-DDCF63DB4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424936" cy="5616624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</a:rPr>
              <a:t>Головные</a:t>
            </a:r>
            <a:r>
              <a:rPr lang="ru-RU" sz="8000" dirty="0" smtClean="0"/>
              <a:t> </a:t>
            </a:r>
            <a:br>
              <a:rPr lang="ru-RU" sz="8000" dirty="0" smtClean="0"/>
            </a:br>
            <a:r>
              <a:rPr lang="ru-RU" sz="8000" dirty="0" smtClean="0"/>
              <a:t>               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  </a:t>
            </a:r>
            <a:r>
              <a:rPr lang="ru-RU" sz="2000" dirty="0" smtClean="0">
                <a:solidFill>
                  <a:srgbClr val="C00000"/>
                </a:solidFill>
              </a:rPr>
              <a:t>составила  учитель </a:t>
            </a:r>
            <a:r>
              <a:rPr lang="ru-RU" sz="2000" smtClean="0">
                <a:solidFill>
                  <a:srgbClr val="C00000"/>
                </a:solidFill>
              </a:rPr>
              <a:t>СБО  Смяцкая</a:t>
            </a:r>
            <a:r>
              <a:rPr lang="ru-RU" sz="2000" dirty="0" smtClean="0">
                <a:solidFill>
                  <a:srgbClr val="C00000"/>
                </a:solidFill>
              </a:rPr>
              <a:t> Н.Н.</a:t>
            </a:r>
            <a:r>
              <a:rPr lang="ru-RU" sz="8000" dirty="0" smtClean="0">
                <a:solidFill>
                  <a:srgbClr val="C00000"/>
                </a:solidFill>
              </a:rPr>
              <a:t>             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</a:rPr>
              <a:t>уборы </a:t>
            </a:r>
            <a:endParaRPr lang="ru-RU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679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10056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1027">
            <a:off x="3184493" y="622111"/>
            <a:ext cx="4719786" cy="626155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908720"/>
            <a:ext cx="4354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Шапка-ушанка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45840"/>
            <a:ext cx="7024744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Кепка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sus\Desktop\19548845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988840"/>
            <a:ext cx="7193138" cy="4529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66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24744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Панама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sus\Desktop\IT2288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880602" cy="4030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0280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beret_green-300x2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27334"/>
            <a:ext cx="5552777" cy="53306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024744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Беретка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85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118_8680413_tallboy_black_en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80728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024744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Шапка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898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Косынка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5352256" cy="35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3815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Платок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0341">
            <a:off x="1801655" y="1867276"/>
            <a:ext cx="5969272" cy="377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7161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Шляпа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6087194" cy="397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5907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1196752"/>
            <a:ext cx="3833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Шапочка</a:t>
            </a:r>
          </a:p>
          <a:p>
            <a:endParaRPr lang="ru-RU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лександр\Desktop\82513527_large_74703570_m_tz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44824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</TotalTime>
  <Words>13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Головные                    составила  учитель СБО  Смяцкая Н.Н.             уборы </vt:lpstr>
      <vt:lpstr>Кепка </vt:lpstr>
      <vt:lpstr>Панама</vt:lpstr>
      <vt:lpstr>Беретка </vt:lpstr>
      <vt:lpstr>Шапка </vt:lpstr>
      <vt:lpstr>Косынка</vt:lpstr>
      <vt:lpstr>Платок</vt:lpstr>
      <vt:lpstr>Шляпа </vt:lpstr>
      <vt:lpstr>Слайд 9</vt:lpstr>
      <vt:lpstr>Слайд 10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Головные уборы</dc:title>
  <dc:creator>Asus</dc:creator>
  <cp:lastModifiedBy>Наталья С.</cp:lastModifiedBy>
  <cp:revision>5</cp:revision>
  <dcterms:created xsi:type="dcterms:W3CDTF">2013-12-02T16:20:26Z</dcterms:created>
  <dcterms:modified xsi:type="dcterms:W3CDTF">2014-02-18T11:42:00Z</dcterms:modified>
</cp:coreProperties>
</file>