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Desktop/&#1051;&#1080;&#1085;&#1075;&#1074;&#1080;&#1089;&#1090;&#1080;&#1095;&#1077;&#1089;&#1082;&#1072;&#1103;%20&#1089;&#1082;&#1072;&#1079;&#1082;&#1072;%20&#1063;&#1072;&#1089;&#1090;&#1080;&#1094;&#1099;/muzmo_ru_V_gostyakh_u_skazki_-_Vstuplenie_11569551.mp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571612"/>
            <a:ext cx="6215106" cy="2928958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Monotype Corsiva" pitchFamily="66" charset="0"/>
                <a:hlinkClick r:id="rId3" action="ppaction://hlinkfile"/>
              </a:rPr>
              <a:t>Лингвистическая сказка</a:t>
            </a:r>
            <a:endParaRPr lang="ru-RU" sz="7000" b="1" dirty="0"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32" y="5214950"/>
            <a:ext cx="6143668" cy="1428736"/>
          </a:xfrm>
        </p:spPr>
        <p:txBody>
          <a:bodyPr>
            <a:normAutofit/>
          </a:bodyPr>
          <a:lstStyle/>
          <a:p>
            <a:pPr algn="l"/>
            <a:endParaRPr lang="ru-RU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929618" cy="5483245"/>
          </a:xfrm>
        </p:spPr>
        <p:txBody>
          <a:bodyPr/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928794" y="714356"/>
            <a:ext cx="6286544" cy="542928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	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Лингвист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- это учёный, специалист по лингвистике (языкознанию, языковедению)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Лингвистическая сказка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– это занимательный короткий рассказ, главные герои которого олицетворяют определенные лингвистические понятия, а в характерах, поступках действующих лиц наглядно проявляются отличные признаки этого языкового явления.</a:t>
            </a:r>
            <a:endParaRPr lang="ru-RU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929618" cy="5483245"/>
          </a:xfrm>
        </p:spPr>
        <p:txBody>
          <a:bodyPr/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71603" y="857232"/>
            <a:ext cx="6929487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Особенности лингвистической сказки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лингвистическая сказка объясняет нам законы языка;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- ей присуще сказочные элементы, волшебные превращения героев, определенные устойчивые выражения;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Композицию лингвистической сказки: составляют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: присказка, зачин, сказочное действие и концовка.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929618" cy="5483245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714356"/>
            <a:ext cx="6858048" cy="550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Отличие лингвистической сказки от обычной, фольклорной.</a:t>
            </a:r>
            <a:endParaRPr lang="ru-RU" sz="2400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Лингвистическая сказка поучительна.</a:t>
            </a:r>
            <a:endParaRPr lang="ru-RU" sz="2400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Сюжет построен на лингвистических понятиях. Она является разновидностью предметной сказки.</a:t>
            </a:r>
            <a:endParaRPr lang="ru-RU" sz="2400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Герои – буквы или слова.</a:t>
            </a:r>
            <a:endParaRPr lang="ru-RU" sz="2400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Герои находятся в особом царстве. Все они разные, сильные, добрые, капризные.</a:t>
            </a:r>
            <a:endParaRPr lang="ru-RU" sz="2400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лингвистических сказках нельзя допускать фактических ошибок. (знание русского языка, знание лингвистического материала, всех условий написания той или иной орфограммы обязательно. А иначе вы сочините неправильную сказку).</a:t>
            </a:r>
            <a:endParaRPr lang="ru-RU" sz="2400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Лингвистическая сказка вбирает в себя элементы сказок о животных, волшебных сказок. </a:t>
            </a:r>
            <a:endParaRPr lang="ru-RU" sz="2400" dirty="0" smtClean="0">
              <a:solidFill>
                <a:srgbClr val="FFFF00"/>
              </a:solidFill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929618" cy="5483245"/>
          </a:xfrm>
        </p:spPr>
        <p:txBody>
          <a:bodyPr/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1604" y="1000108"/>
            <a:ext cx="6500858" cy="507209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написать лингвистическую сказку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Определи, на кого рассчитана сказка, и в какой ситуации будет рассказана.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Выберите лингвистический материал, сведения о лингвистическом понятии.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Подумай, какие герои будут действовать.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Продумай композицию, продумай сюжет.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 план.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сказку. Если необходимо, сделай иллюстрацию.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Проверь, нет ли логических или фактических ошибок.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Отредактируй текст.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Подготовься к устному воспроизведению, продумай, какие жесты (телодвижения) будут уместны, как будет звучать голос.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Прорепетируй выступление.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929618" cy="5483245"/>
          </a:xfrm>
        </p:spPr>
        <p:txBody>
          <a:bodyPr/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42" y="1142984"/>
            <a:ext cx="6500858" cy="507209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Шкала перевода баллов в оценки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12- 15 – «5»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8-11 – «4»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7 – «3»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Оценивание сказки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 логических и  фактических ошибок – 1 балл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Использованы термины по теме – 1 балл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Продуманы композиция и  сюжет. (Есть присказка, зачин, сказочное действие и концовка) - 2 балл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Интересное воспроизведение (выразительность, четкость, логичность) 1 балл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85918" y="1928802"/>
          <a:ext cx="6096000" cy="1714514"/>
        </p:xfrm>
        <a:graphic>
          <a:graphicData uri="http://schemas.openxmlformats.org/drawingml/2006/table">
            <a:tbl>
              <a:tblPr/>
              <a:tblGrid>
                <a:gridCol w="1034717"/>
                <a:gridCol w="889073"/>
                <a:gridCol w="848129"/>
                <a:gridCol w="848129"/>
                <a:gridCol w="848129"/>
                <a:gridCol w="848129"/>
                <a:gridCol w="779694"/>
              </a:tblGrid>
              <a:tr h="2873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</a:rPr>
                        <a:t>Вид работы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</a:rPr>
                        <a:t>Имя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Calibri"/>
                        </a:rPr>
                        <a:t>Имя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</a:rPr>
                        <a:t>Имя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</a:rPr>
                        <a:t>Имя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</a:rPr>
                        <a:t>Имя 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Сочинял 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8 баллов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Рисовал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4 балла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</a:rPr>
                        <a:t>Писал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3 балла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Выступал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</a:rPr>
                        <a:t>6 баллов</a:t>
                      </a: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</a:rPr>
                        <a:t>Итого</a:t>
                      </a: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</a:endParaRPr>
                    </a:p>
                  </a:txBody>
                  <a:tcPr marL="63171" marR="6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142873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Критерий оценивания групповой работы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400948" cy="398304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Одно</a:t>
            </a:r>
            <a:r>
              <a:rPr lang="ru-RU" b="1" dirty="0" smtClean="0"/>
              <a:t>минутное </a:t>
            </a:r>
            <a:r>
              <a:rPr lang="ru-RU" b="1" dirty="0" smtClean="0"/>
              <a:t>эссе</a:t>
            </a:r>
          </a:p>
          <a:p>
            <a:pPr>
              <a:buNone/>
            </a:pPr>
            <a:r>
              <a:rPr lang="ru-RU" dirty="0" smtClean="0"/>
              <a:t>     - Какое впечатление произвел на меня                     	сегодняшний урок?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-коллаж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329</Words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шаблон-коллаж</vt:lpstr>
      <vt:lpstr>Лингвистическая сказка</vt:lpstr>
      <vt:lpstr>Слайд 2</vt:lpstr>
      <vt:lpstr>Слайд 3</vt:lpstr>
      <vt:lpstr>Слайд 4</vt:lpstr>
      <vt:lpstr>Слайд 5</vt:lpstr>
      <vt:lpstr>Слайд 6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дорогам  сказок</dc:title>
  <dc:creator>1</dc:creator>
  <cp:lastModifiedBy>Сымбат</cp:lastModifiedBy>
  <cp:revision>14</cp:revision>
  <dcterms:created xsi:type="dcterms:W3CDTF">2012-02-24T09:40:32Z</dcterms:created>
  <dcterms:modified xsi:type="dcterms:W3CDTF">2014-04-08T10:45:20Z</dcterms:modified>
</cp:coreProperties>
</file>