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81" r:id="rId3"/>
    <p:sldId id="280" r:id="rId4"/>
    <p:sldId id="267" r:id="rId5"/>
    <p:sldId id="266" r:id="rId6"/>
    <p:sldId id="268" r:id="rId7"/>
    <p:sldId id="257" r:id="rId8"/>
    <p:sldId id="269" r:id="rId9"/>
    <p:sldId id="258" r:id="rId10"/>
    <p:sldId id="270" r:id="rId11"/>
    <p:sldId id="259" r:id="rId12"/>
    <p:sldId id="271" r:id="rId13"/>
    <p:sldId id="260" r:id="rId14"/>
    <p:sldId id="272" r:id="rId15"/>
    <p:sldId id="261" r:id="rId16"/>
    <p:sldId id="273" r:id="rId17"/>
    <p:sldId id="262" r:id="rId18"/>
    <p:sldId id="274" r:id="rId19"/>
    <p:sldId id="263" r:id="rId20"/>
    <p:sldId id="275" r:id="rId21"/>
    <p:sldId id="264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89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6967-9229-4D1C-B97A-A7DD4434A06C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4D85-855A-4BC9-9717-451367CBA7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D85-855A-4BC9-9717-451367CBA7B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D85-855A-4BC9-9717-451367CBA7B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D85-855A-4BC9-9717-451367CBA7B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444024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Демонстрационный материал</a:t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диагностической методике </a:t>
            </a:r>
            <a:r>
              <a:rPr lang="ru-RU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Лукомской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«Определение объема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образной кратковременной памяти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младших школьников»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72074"/>
            <a:ext cx="8501122" cy="15001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400" b="1" dirty="0" smtClean="0"/>
              <a:t>Составитель презентации:</a:t>
            </a:r>
          </a:p>
          <a:p>
            <a:pPr algn="r">
              <a:buNone/>
            </a:pPr>
            <a:r>
              <a:rPr lang="ru-RU" sz="2000" b="1" dirty="0" smtClean="0"/>
              <a:t>Захарова Галина Юрьевна,</a:t>
            </a:r>
          </a:p>
          <a:p>
            <a:pPr algn="r">
              <a:buNone/>
            </a:pPr>
            <a:r>
              <a:rPr lang="ru-RU" sz="1400" b="1" dirty="0" smtClean="0"/>
              <a:t>педагог-психолог</a:t>
            </a:r>
          </a:p>
          <a:p>
            <a:pPr algn="r">
              <a:buNone/>
            </a:pPr>
            <a:r>
              <a:rPr lang="ru-RU" sz="1400" b="1" dirty="0" smtClean="0"/>
              <a:t>МКОУ «Средняя общеобразовательная школа» ЗАТО Первомайский Кировской области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3500430" y="2214554"/>
            <a:ext cx="2357454" cy="228601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28992" y="1928802"/>
            <a:ext cx="2643206" cy="24288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2357430"/>
            <a:ext cx="2000264" cy="1571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сьмиугольник 1"/>
          <p:cNvSpPr/>
          <p:nvPr/>
        </p:nvSpPr>
        <p:spPr>
          <a:xfrm>
            <a:off x="3428992" y="2143116"/>
            <a:ext cx="2428891" cy="2417280"/>
          </a:xfrm>
          <a:prstGeom prst="oc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643306" y="2214554"/>
            <a:ext cx="1128714" cy="1128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965571" y="4106867"/>
            <a:ext cx="164228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717253" y="2283615"/>
            <a:ext cx="1138254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16200000">
            <a:off x="4464843" y="2536025"/>
            <a:ext cx="1428760" cy="135732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5400000">
            <a:off x="3156544" y="2558440"/>
            <a:ext cx="1428760" cy="131249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0001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паспорт презентации</a:t>
            </a:r>
            <a:br>
              <a:rPr lang="ru-RU" b="1" dirty="0" smtClean="0"/>
            </a:br>
            <a:r>
              <a:rPr lang="ru-RU" sz="1800" b="1" dirty="0" smtClean="0"/>
              <a:t>(информация для специалистов)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006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/>
              <a:t>Цель использования: </a:t>
            </a:r>
            <a:r>
              <a:rPr lang="ru-RU" sz="1200" dirty="0" smtClean="0"/>
              <a:t>повышение эффективности проведения психодиагностического обследования по методике </a:t>
            </a:r>
            <a:r>
              <a:rPr lang="ru-RU" sz="1200" dirty="0" err="1" smtClean="0"/>
              <a:t>Лукомской</a:t>
            </a:r>
            <a:r>
              <a:rPr lang="ru-RU" sz="1200" dirty="0" smtClean="0"/>
              <a:t> С.А. «Определение объема образной кратковременной памяти у младших школьников».</a:t>
            </a:r>
          </a:p>
          <a:p>
            <a:pPr>
              <a:buNone/>
            </a:pPr>
            <a:r>
              <a:rPr lang="ru-RU" sz="1200" b="1" dirty="0" smtClean="0"/>
              <a:t>Задачи:	</a:t>
            </a:r>
            <a:endParaRPr lang="ru-RU" sz="1200" dirty="0" smtClean="0"/>
          </a:p>
          <a:p>
            <a:pPr lvl="0"/>
            <a:r>
              <a:rPr lang="ru-RU" sz="1200" dirty="0" smtClean="0"/>
              <a:t>исключить появление ошибок при предъявлении </a:t>
            </a:r>
            <a:r>
              <a:rPr lang="ru-RU" sz="1200" dirty="0" err="1" smtClean="0"/>
              <a:t>стимульного</a:t>
            </a:r>
            <a:r>
              <a:rPr lang="ru-RU" sz="1200" dirty="0" smtClean="0"/>
              <a:t> материала в связи с человеческим фактором;</a:t>
            </a:r>
          </a:p>
          <a:p>
            <a:pPr lvl="0"/>
            <a:r>
              <a:rPr lang="ru-RU" sz="1200" dirty="0" smtClean="0"/>
              <a:t>расширить охват младших школьников за одно психодиагностическое обследование;</a:t>
            </a:r>
          </a:p>
          <a:p>
            <a:pPr lvl="0"/>
            <a:r>
              <a:rPr lang="ru-RU" sz="1200" dirty="0" smtClean="0"/>
              <a:t>сэкономить время на обследование учащихся класса;</a:t>
            </a:r>
          </a:p>
          <a:p>
            <a:pPr lvl="0"/>
            <a:r>
              <a:rPr lang="ru-RU" sz="1200" dirty="0" smtClean="0"/>
              <a:t>повысить мотивацию к психодиагностическому обследованию.</a:t>
            </a:r>
          </a:p>
          <a:p>
            <a:pPr>
              <a:buNone/>
            </a:pPr>
            <a:r>
              <a:rPr lang="ru-RU" sz="1200" b="1" dirty="0" smtClean="0"/>
              <a:t>Категория зрителей</a:t>
            </a:r>
            <a:r>
              <a:rPr lang="ru-RU" sz="1200" dirty="0" smtClean="0"/>
              <a:t>:</a:t>
            </a:r>
          </a:p>
          <a:p>
            <a:r>
              <a:rPr lang="ru-RU" sz="1200" dirty="0" smtClean="0"/>
              <a:t>младшие школьники индивидуально и в группе (в качестве </a:t>
            </a:r>
            <a:r>
              <a:rPr lang="ru-RU" sz="1200" dirty="0" err="1" smtClean="0"/>
              <a:t>стимульного</a:t>
            </a:r>
            <a:r>
              <a:rPr lang="ru-RU" sz="1200" dirty="0" smtClean="0"/>
              <a:t> материала к психодиагностической методике </a:t>
            </a:r>
            <a:r>
              <a:rPr lang="ru-RU" sz="1200" dirty="0" err="1" smtClean="0"/>
              <a:t>Лукомской</a:t>
            </a:r>
            <a:r>
              <a:rPr lang="ru-RU" sz="1200" dirty="0" smtClean="0"/>
              <a:t> С.А.); </a:t>
            </a:r>
          </a:p>
          <a:p>
            <a:r>
              <a:rPr lang="ru-RU" sz="1200" dirty="0" smtClean="0"/>
              <a:t>психологи, педагоги начальной школы (в качестве методического материала).</a:t>
            </a:r>
          </a:p>
          <a:p>
            <a:pPr>
              <a:buNone/>
            </a:pPr>
            <a:r>
              <a:rPr lang="ru-RU" sz="1200" b="1" dirty="0" smtClean="0"/>
              <a:t>Время предъявления </a:t>
            </a:r>
            <a:r>
              <a:rPr lang="ru-RU" sz="1200" b="1" dirty="0" err="1" smtClean="0"/>
              <a:t>стимульного</a:t>
            </a:r>
            <a:r>
              <a:rPr lang="ru-RU" sz="1200" b="1" dirty="0" smtClean="0"/>
              <a:t> материала школьникам: </a:t>
            </a:r>
            <a:r>
              <a:rPr lang="ru-RU" sz="1200" dirty="0" smtClean="0"/>
              <a:t>28 секунд (в автоматическом режиме).</a:t>
            </a:r>
          </a:p>
          <a:p>
            <a:pPr>
              <a:buNone/>
            </a:pPr>
            <a:r>
              <a:rPr lang="ru-RU" sz="1200" b="1" dirty="0" smtClean="0"/>
              <a:t>Количество слайдов:</a:t>
            </a:r>
            <a:r>
              <a:rPr lang="ru-RU" sz="1200" dirty="0" smtClean="0"/>
              <a:t> 23 (из них 10 не содержат информации, но нужны для выдерживания временного интервала между предъявлениями фигур).</a:t>
            </a:r>
          </a:p>
          <a:p>
            <a:pPr>
              <a:buNone/>
            </a:pPr>
            <a:r>
              <a:rPr lang="ru-RU" sz="1200" b="1" dirty="0" smtClean="0"/>
              <a:t>Управление показом слайдов</a:t>
            </a:r>
            <a:r>
              <a:rPr lang="ru-RU" sz="1200" dirty="0" smtClean="0"/>
              <a:t>:</a:t>
            </a:r>
          </a:p>
          <a:p>
            <a:r>
              <a:rPr lang="ru-RU" sz="1200" dirty="0" smtClean="0"/>
              <a:t>ручное (при знакомстве с паспортом, инструкцией, командой к началу рисования фигур);</a:t>
            </a:r>
          </a:p>
          <a:p>
            <a:r>
              <a:rPr lang="ru-RU" sz="1200" dirty="0" smtClean="0"/>
              <a:t>автоматическое (при просмотре геометрических фигур и знаков).</a:t>
            </a:r>
          </a:p>
          <a:p>
            <a:pPr>
              <a:buNone/>
            </a:pPr>
            <a:r>
              <a:rPr lang="ru-RU" sz="1200" b="1" dirty="0" smtClean="0"/>
              <a:t>Автор диагностической методики «Определение объема образной кратковременной памяти»</a:t>
            </a:r>
            <a:r>
              <a:rPr lang="ru-RU" sz="1200" dirty="0" smtClean="0"/>
              <a:t>:</a:t>
            </a:r>
            <a:r>
              <a:rPr lang="en-US" sz="1200" dirty="0" smtClean="0"/>
              <a:t> </a:t>
            </a:r>
            <a:r>
              <a:rPr lang="ru-RU" sz="1200" dirty="0" err="1" smtClean="0"/>
              <a:t>Лукомская</a:t>
            </a:r>
            <a:r>
              <a:rPr lang="ru-RU" sz="1200" dirty="0" smtClean="0"/>
              <a:t> С.А.</a:t>
            </a:r>
          </a:p>
          <a:p>
            <a:pPr>
              <a:buNone/>
            </a:pPr>
            <a:r>
              <a:rPr lang="ru-RU" sz="1200" b="1" dirty="0" smtClean="0"/>
              <a:t>Литературные источники</a:t>
            </a:r>
            <a:r>
              <a:rPr lang="ru-RU" sz="1200" dirty="0" smtClean="0"/>
              <a:t>:</a:t>
            </a:r>
            <a:endParaRPr lang="en-US" sz="1200" dirty="0" smtClean="0"/>
          </a:p>
          <a:p>
            <a:r>
              <a:rPr lang="ru-RU" sz="1200" dirty="0" smtClean="0"/>
              <a:t>Лекции по психодиагностике. – Киров.: </a:t>
            </a:r>
            <a:r>
              <a:rPr lang="ru-RU" sz="1200" dirty="0" err="1" smtClean="0"/>
              <a:t>ВятГПУ</a:t>
            </a:r>
            <a:r>
              <a:rPr lang="ru-RU" sz="1200" dirty="0" smtClean="0"/>
              <a:t>, 1998.</a:t>
            </a:r>
            <a:endParaRPr lang="en-US" sz="1200" dirty="0" smtClean="0"/>
          </a:p>
          <a:p>
            <a:r>
              <a:rPr lang="ru-RU" sz="1200" dirty="0" smtClean="0"/>
              <a:t>Практикум по общей, экспериментальной и прикладной психологии/ Под ред. А.А. Крылова, С.А. </a:t>
            </a:r>
            <a:r>
              <a:rPr lang="ru-RU" sz="1200" dirty="0" err="1" smtClean="0"/>
              <a:t>Маничевой</a:t>
            </a:r>
            <a:r>
              <a:rPr lang="ru-RU" sz="1200" dirty="0" smtClean="0"/>
              <a:t>. СПб.: Питер, 2004. – 560 с.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Фигура, имеющая форму буквы L 1"/>
          <p:cNvSpPr/>
          <p:nvPr/>
        </p:nvSpPr>
        <p:spPr>
          <a:xfrm>
            <a:off x="3214678" y="2000240"/>
            <a:ext cx="2643206" cy="2286016"/>
          </a:xfrm>
          <a:prstGeom prst="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Нарисуй, что запомнил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Инструкция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45720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Сейчас компьютер тебе покажет по порядку</a:t>
            </a:r>
          </a:p>
          <a:p>
            <a:pPr algn="just">
              <a:buNone/>
            </a:pPr>
            <a:r>
              <a:rPr lang="ru-RU" dirty="0" smtClean="0"/>
              <a:t>и только один раз геометрические фигуры</a:t>
            </a:r>
            <a:r>
              <a:rPr lang="en-US" dirty="0" smtClean="0"/>
              <a:t> </a:t>
            </a:r>
            <a:r>
              <a:rPr lang="ru-RU" dirty="0" smtClean="0"/>
              <a:t>и знаки</a:t>
            </a:r>
          </a:p>
          <a:p>
            <a:pPr algn="just">
              <a:buNone/>
            </a:pPr>
            <a:r>
              <a:rPr lang="ru-RU" dirty="0" smtClean="0"/>
              <a:t>(их будет 9).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Твоя задача: запомнить их, а затем по моей</a:t>
            </a:r>
          </a:p>
          <a:p>
            <a:pPr algn="just">
              <a:buNone/>
            </a:pPr>
            <a:r>
              <a:rPr lang="ru-RU" dirty="0" smtClean="0"/>
              <a:t>команде вспомнить и нарисовать в любом</a:t>
            </a:r>
          </a:p>
          <a:p>
            <a:pPr algn="just">
              <a:buNone/>
            </a:pPr>
            <a:r>
              <a:rPr lang="ru-RU" dirty="0" smtClean="0"/>
              <a:t>порядке.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200" dirty="0" smtClean="0"/>
              <a:t>Если ты все понял и желаешь продолжить, «щелкни» на клавишу «пробел».</a:t>
            </a:r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14678" y="2000240"/>
            <a:ext cx="2786082" cy="2571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714620"/>
            <a:ext cx="2857520" cy="13430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3428992" y="3357562"/>
            <a:ext cx="22860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500430" y="3357562"/>
            <a:ext cx="21431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243</TotalTime>
  <Words>104</Words>
  <Application>Microsoft Office PowerPoint</Application>
  <PresentationFormat>Экран (4:3)</PresentationFormat>
  <Paragraphs>38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 Демонстрационный материал к диагностической методике Лукомской С.А.  «Определение объема образной кратковременной памяти у младших школьников»   </vt:lpstr>
      <vt:lpstr>  паспорт презентации (информация для специалистов) </vt:lpstr>
      <vt:lpstr>Инструкция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Нарисуй, что запомнил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BEST</cp:lastModifiedBy>
  <cp:revision>42</cp:revision>
  <dcterms:modified xsi:type="dcterms:W3CDTF">2013-07-28T13:48:03Z</dcterms:modified>
</cp:coreProperties>
</file>