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73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>
        <p:scale>
          <a:sx n="66" d="100"/>
          <a:sy n="66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121-8254-48B2-8DF3-82A856B61C9A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895B-BDA8-4827-83BC-D9B387B35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5" name="Picture 2" descr="C:\Documents and Settings\Admin\Local Settings\Temporary Internet Files\Content.IE5\W3E2JE1O\MC9000900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3" y="2034743"/>
            <a:ext cx="3738542" cy="3680273"/>
          </a:xfrm>
          <a:prstGeom prst="rect">
            <a:avLst/>
          </a:prstGeom>
          <a:noFill/>
        </p:spPr>
      </p:pic>
      <p:pic>
        <p:nvPicPr>
          <p:cNvPr id="3074" name="Picture 2" descr="C:\Program Files\Microsoft Office\MEDIA\CAGCAT10\j01961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1227138"/>
            <a:ext cx="1801812" cy="1689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5572140"/>
            <a:ext cx="4286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КРАНОВ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суффикс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3214686"/>
            <a:ext cx="1714512" cy="3139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3" name="Группа 8"/>
          <p:cNvGrpSpPr/>
          <p:nvPr/>
        </p:nvGrpSpPr>
        <p:grpSpPr>
          <a:xfrm>
            <a:off x="3143240" y="1643050"/>
            <a:ext cx="3143272" cy="4714908"/>
            <a:chOff x="2000232" y="2143116"/>
            <a:chExt cx="2643206" cy="442915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41667"/>
            <a:stretch>
              <a:fillRect/>
            </a:stretch>
          </p:blipFill>
          <p:spPr bwMode="auto">
            <a:xfrm>
              <a:off x="2000232" y="2143116"/>
              <a:ext cx="2500330" cy="4286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Прямоугольник 10"/>
            <p:cNvSpPr/>
            <p:nvPr/>
          </p:nvSpPr>
          <p:spPr>
            <a:xfrm>
              <a:off x="3428992" y="3357562"/>
              <a:ext cx="1214446" cy="32147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6436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Стекольщик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Раздатчик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Носильщик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Перебежчик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Фонарщик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Страховщик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Буфетчик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Паромщик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Доносчик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Советчик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Болельщик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4098" name="Picture 2" descr="C:\Documents and Settings\Admin\Local Settings\Temporary Internet Files\Content.IE5\W3E2JE1O\MC9002870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538" y="2027238"/>
            <a:ext cx="2170112" cy="29479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5429264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СМА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5122" name="Picture 2" descr="C:\Documents and Settings\Admin\Local Settings\Temporary Internet Files\Content.IE5\FCC0KINP\MC90024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4224360" cy="3151683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Local Settings\Temporary Internet Files\Content.IE5\RKDSHFRK\MC9001506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857496"/>
            <a:ext cx="2306663" cy="3099832"/>
          </a:xfrm>
          <a:prstGeom prst="rect">
            <a:avLst/>
          </a:prstGeom>
          <a:noFill/>
        </p:spPr>
      </p:pic>
      <p:pic>
        <p:nvPicPr>
          <p:cNvPr id="6" name="Picture 8" descr="C:\Documents and Settings\Admin\Local Settings\Temporary Internet Files\Content.IE5\FCC0KINP\MC900228981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1354535"/>
            <a:ext cx="3157792" cy="21459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5429264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УКЛА</a:t>
            </a:r>
            <a:r>
              <a:rPr lang="ru-RU" sz="6600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4" name="Picture 9" descr="C:\Documents and Settings\Admin\Local Settings\Temporary Internet Files\Content.IE5\ZAKI1Q1V\MC9002405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6"/>
            <a:ext cx="2695778" cy="2594178"/>
          </a:xfrm>
          <a:prstGeom prst="rect">
            <a:avLst/>
          </a:prstGeom>
          <a:noFill/>
        </p:spPr>
      </p:pic>
      <p:pic>
        <p:nvPicPr>
          <p:cNvPr id="5" name="Picture 10" descr="C:\Documents and Settings\Admin\Local Settings\Temporary Internet Files\Content.IE5\W3E2JE1O\MC9002997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286124"/>
            <a:ext cx="2317984" cy="2682874"/>
          </a:xfrm>
          <a:prstGeom prst="rect">
            <a:avLst/>
          </a:prstGeom>
          <a:noFill/>
        </p:spPr>
      </p:pic>
      <p:pic>
        <p:nvPicPr>
          <p:cNvPr id="6" name="Picture 2" descr="C:\Documents and Settings\Admin\Local Settings\Temporary Internet Files\Content.IE5\FCC0KINP\MP90042259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00174"/>
            <a:ext cx="3000397" cy="199948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5429264"/>
            <a:ext cx="4286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ПРИЁМ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4" name="Picture 4" descr="C:\Documents and Settings\Admin\Local Settings\Temporary Internet Files\Content.IE5\W3E2JE1O\MC90028744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91416" y="2698302"/>
            <a:ext cx="3161168" cy="23297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5357826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ПОДПИ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5" name="Picture 5" descr="C:\Documents and Settings\Admin\Local Settings\Temporary Internet Files\Content.IE5\W3E2JE1O\MC9001986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028" y="1714488"/>
            <a:ext cx="4723112" cy="41892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5429264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ЛЁ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Суффиксы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 и –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214422"/>
            <a:ext cx="6357982" cy="5429288"/>
          </a:xfrm>
        </p:spPr>
        <p:txBody>
          <a:bodyPr numCol="1"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КРАНО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УКЛА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ПРИЁ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ПОДПИ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642917"/>
          <a:ext cx="8229600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156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 СУФФИКСЕ СУЩЕСТВИТЕЛЬНЫХ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ИК-  (–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ИК-)</a:t>
                      </a:r>
                    </a:p>
                    <a:p>
                      <a:endParaRPr lang="ru-RU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813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1397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</a:t>
                      </a:r>
                      <a:r>
                        <a:rPr lang="ru-RU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букв: </a:t>
                      </a:r>
                    </a:p>
                    <a:p>
                      <a:pPr algn="ctr"/>
                      <a:r>
                        <a:rPr lang="ru-RU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Д-Т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З-С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В остальных случаях:</a:t>
                      </a:r>
                    </a:p>
                    <a:p>
                      <a:r>
                        <a:rPr lang="ru-RU" sz="3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Мой</a:t>
                      </a:r>
                      <a:r>
                        <a:rPr lang="ru-RU" sz="3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r>
                        <a:rPr lang="ru-RU" sz="3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endParaRPr lang="ru-RU" sz="3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13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Опознавательный признак орфограммы – стечение согласных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 –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ИК-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379" t="20945"/>
          <a:stretch>
            <a:fillRect/>
          </a:stretch>
        </p:blipFill>
        <p:spPr bwMode="auto">
          <a:xfrm>
            <a:off x="2786050" y="1357298"/>
            <a:ext cx="3929090" cy="466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108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Суффиксы –ЧИК- и –ЩИК-</vt:lpstr>
      <vt:lpstr>Суффиксы –ЧИК- и –ЩИК-</vt:lpstr>
      <vt:lpstr>Суффиксы –ЧИК- и –ЩИК-</vt:lpstr>
      <vt:lpstr>Суффиксы –ЧИК- и –ЩИК-</vt:lpstr>
      <vt:lpstr>Суффиксы –ЧИК- и –ЩИК-</vt:lpstr>
      <vt:lpstr>Суффиксы –ЧИК- и –ЩИК-</vt:lpstr>
      <vt:lpstr>Суффиксы –ЧИК- и –ЩИК-</vt:lpstr>
      <vt:lpstr>Слайд 8</vt:lpstr>
      <vt:lpstr>суффикс –ЧИК-</vt:lpstr>
      <vt:lpstr>суффикс –ЩИК-</vt:lpstr>
      <vt:lpstr>Суффиксы –ЧИК- и –ЩИК-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 классе</dc:title>
  <dc:subject>Суффиксы –ЧИК- и –ЩИК-</dc:subject>
  <dc:creator>Кордова С.В.</dc:creator>
  <cp:lastModifiedBy>Admin</cp:lastModifiedBy>
  <cp:revision>18</cp:revision>
  <dcterms:created xsi:type="dcterms:W3CDTF">2012-06-05T04:40:55Z</dcterms:created>
  <dcterms:modified xsi:type="dcterms:W3CDTF">2012-06-05T07:29:24Z</dcterms:modified>
</cp:coreProperties>
</file>