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67" r:id="rId2"/>
    <p:sldId id="26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A346C-8BF4-4B43-A18F-F237E8740FB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CF96D-7D1E-42F3-BE57-0A7D4706A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6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CF96D-7D1E-42F3-BE57-0A7D4706AC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5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D86D67-E22E-4476-8267-1F463934BC3C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0FAA9F-A8FF-43A4-9270-5ABBDC34A6F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1886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Смешанные числа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/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устные упражнения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4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ru-RU" sz="7200" dirty="0" smtClean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7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7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7200" dirty="0" smtClean="0"/>
                  <a:t>;     13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7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72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7200" dirty="0" smtClean="0"/>
                  <a:t>;  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7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7200" b="0" i="1" dirty="0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ru-RU" sz="7200" dirty="0" smtClean="0"/>
                  <a:t>;    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7200" b="0" i="1" dirty="0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ru-RU" sz="7200" b="0" i="1" dirty="0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ru-RU" sz="7200" dirty="0" smtClean="0"/>
                  <a:t>;   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7200" b="0" i="1" dirty="0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sz="7200" b="0" i="1" dirty="0" smtClean="0"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75" t="-1943" r="-15144" b="-10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целую и дробную части числа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89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ru-RU" sz="60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ru-RU" sz="60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6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6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6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6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6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60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Выделите целую часть из дроби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34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ru-RU" sz="6600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66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   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66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   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66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   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66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   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6600" b="0" i="1" dirty="0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6600" dirty="0" smtClean="0"/>
                  <a:t>    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ru-RU" sz="6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28" t="-1767" r="-40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Представьте числа в виде неправильной дроби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10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ctr"/>
                <a:r>
                  <a:rPr lang="ru-RU" sz="4000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000" dirty="0" smtClean="0"/>
                  <a:t>;       </a:t>
                </a:r>
                <a:r>
                  <a:rPr lang="ru-RU" sz="4000" dirty="0"/>
                  <a:t>Б</a:t>
                </a:r>
                <a:r>
                  <a:rPr lang="ru-RU" sz="40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+2</m:t>
                    </m:r>
                    <m:f>
                      <m:f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4000" dirty="0" smtClean="0"/>
                  <a:t>    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+2;</m:t>
                    </m:r>
                  </m:oMath>
                </a14:m>
                <a:r>
                  <a:rPr lang="ru-RU" sz="4000" dirty="0" smtClean="0"/>
                  <a:t>    </a:t>
                </a:r>
              </a:p>
              <a:p>
                <a:pPr algn="ctr"/>
                <a:r>
                  <a:rPr lang="ru-RU" sz="4000" dirty="0" smtClean="0"/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4000" dirty="0" smtClean="0"/>
                  <a:t>     Д)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sz="4000" dirty="0" smtClean="0"/>
                  <a:t>   Е)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−1</m:t>
                    </m:r>
                    <m:f>
                      <m:f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;</m:t>
                    </m:r>
                  </m:oMath>
                </a14:m>
                <a:endParaRPr lang="ru-RU" sz="4000" dirty="0" smtClean="0"/>
              </a:p>
              <a:p>
                <a:pPr algn="ctr"/>
                <a:r>
                  <a:rPr lang="ru-RU" sz="4000" dirty="0" smtClean="0"/>
                  <a:t>Ж)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−4;</m:t>
                    </m:r>
                  </m:oMath>
                </a14:m>
                <a:r>
                  <a:rPr lang="ru-RU" sz="4000" dirty="0" smtClean="0"/>
                  <a:t>         З)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−1</m:t>
                    </m:r>
                    <m:f>
                      <m:f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5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221</Words>
  <Application>Microsoft Office PowerPoint</Application>
  <PresentationFormat>Экран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Смешанные числа  устные упражнения</vt:lpstr>
      <vt:lpstr>Назовите целую и дробную части числа</vt:lpstr>
      <vt:lpstr>Выделите целую часть из дроби</vt:lpstr>
      <vt:lpstr>Представьте числа в виде неправильной дроби</vt:lpstr>
      <vt:lpstr>Вычислите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Master</cp:lastModifiedBy>
  <cp:revision>7</cp:revision>
  <dcterms:created xsi:type="dcterms:W3CDTF">2014-01-29T14:22:32Z</dcterms:created>
  <dcterms:modified xsi:type="dcterms:W3CDTF">2014-02-16T12:42:23Z</dcterms:modified>
</cp:coreProperties>
</file>