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74009-21C2-412D-B69F-11FED5DB1697}" type="datetimeFigureOut">
              <a:rPr lang="ru-RU" smtClean="0"/>
              <a:t>04.03.2009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4D0888D-E94C-4294-8A7E-E90056AADD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74009-21C2-412D-B69F-11FED5DB1697}" type="datetimeFigureOut">
              <a:rPr lang="ru-RU" smtClean="0"/>
              <a:t>04.03.2009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0888D-E94C-4294-8A7E-E90056AADD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74009-21C2-412D-B69F-11FED5DB1697}" type="datetimeFigureOut">
              <a:rPr lang="ru-RU" smtClean="0"/>
              <a:t>04.03.2009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0888D-E94C-4294-8A7E-E90056AADD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74009-21C2-412D-B69F-11FED5DB1697}" type="datetimeFigureOut">
              <a:rPr lang="ru-RU" smtClean="0"/>
              <a:t>04.03.2009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4D0888D-E94C-4294-8A7E-E90056AADD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74009-21C2-412D-B69F-11FED5DB1697}" type="datetimeFigureOut">
              <a:rPr lang="ru-RU" smtClean="0"/>
              <a:t>04.03.2009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0888D-E94C-4294-8A7E-E90056AADDE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74009-21C2-412D-B69F-11FED5DB1697}" type="datetimeFigureOut">
              <a:rPr lang="ru-RU" smtClean="0"/>
              <a:t>04.03.2009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0888D-E94C-4294-8A7E-E90056AADD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74009-21C2-412D-B69F-11FED5DB1697}" type="datetimeFigureOut">
              <a:rPr lang="ru-RU" smtClean="0"/>
              <a:t>04.03.2009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4D0888D-E94C-4294-8A7E-E90056AADDE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74009-21C2-412D-B69F-11FED5DB1697}" type="datetimeFigureOut">
              <a:rPr lang="ru-RU" smtClean="0"/>
              <a:t>04.03.2009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0888D-E94C-4294-8A7E-E90056AADD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74009-21C2-412D-B69F-11FED5DB1697}" type="datetimeFigureOut">
              <a:rPr lang="ru-RU" smtClean="0"/>
              <a:t>04.03.2009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0888D-E94C-4294-8A7E-E90056AADD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74009-21C2-412D-B69F-11FED5DB1697}" type="datetimeFigureOut">
              <a:rPr lang="ru-RU" smtClean="0"/>
              <a:t>04.03.2009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0888D-E94C-4294-8A7E-E90056AADD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74009-21C2-412D-B69F-11FED5DB1697}" type="datetimeFigureOut">
              <a:rPr lang="ru-RU" smtClean="0"/>
              <a:t>04.03.2009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0888D-E94C-4294-8A7E-E90056AADDE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E774009-21C2-412D-B69F-11FED5DB1697}" type="datetimeFigureOut">
              <a:rPr lang="ru-RU" smtClean="0"/>
              <a:t>04.03.2009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4D0888D-E94C-4294-8A7E-E90056AADDE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r"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85728"/>
            <a:ext cx="7772400" cy="372746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57224" y="357166"/>
            <a:ext cx="759228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Графический диктант.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6,31 &lt; 17,28                              6,837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&gt;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6,829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43,24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&lt;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43,127                          0,527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&lt;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0,572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0,5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&gt;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0,45                                  6,001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&gt;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6,01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latin typeface="Calibri" pitchFamily="34" charset="0"/>
                <a:cs typeface="Times New Roman" pitchFamily="18" charset="0"/>
              </a:rPr>
              <a:t>0,302 </a:t>
            </a:r>
            <a:r>
              <a:rPr lang="en-US" sz="2800" b="1" dirty="0" smtClean="0">
                <a:latin typeface="Calibri" pitchFamily="34" charset="0"/>
                <a:cs typeface="Times New Roman" pitchFamily="18" charset="0"/>
              </a:rPr>
              <a:t>&gt; 0</a:t>
            </a:r>
            <a:r>
              <a:rPr lang="ru-RU" sz="2800" b="1" dirty="0" smtClean="0">
                <a:latin typeface="Calibri" pitchFamily="34" charset="0"/>
                <a:cs typeface="Times New Roman" pitchFamily="18" charset="0"/>
              </a:rPr>
              <a:t>,003202                     1,82 </a:t>
            </a:r>
            <a:r>
              <a:rPr lang="en-US" sz="2800" b="1" dirty="0" smtClean="0">
                <a:latin typeface="Calibri" pitchFamily="34" charset="0"/>
                <a:cs typeface="Times New Roman" pitchFamily="18" charset="0"/>
              </a:rPr>
              <a:t>&lt; </a:t>
            </a:r>
            <a:r>
              <a:rPr lang="ru-RU" sz="2800" b="1" dirty="0" smtClean="0">
                <a:latin typeface="Calibri" pitchFamily="34" charset="0"/>
                <a:cs typeface="Times New Roman" pitchFamily="18" charset="0"/>
              </a:rPr>
              <a:t>18,2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16,23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&gt;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12,13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Рисунок 6" descr="j021295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 flipV="1">
            <a:off x="6286512" y="4786322"/>
            <a:ext cx="2428892" cy="142876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609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28596" y="0"/>
            <a:ext cx="8715404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НАЙТИ ЗНАЧЕНИЕ ВЫРАЖЕНИЯ, ИСПОЛЬЗУЯ УДОБНЫЙ СПОСОБ.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(357+ 2891) – 157                   (863+471) -371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643 – (243 +398)                      876 – (398 + 476)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(2593 + 1389) – 1593             3697 – (2697 + 1543)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7,965 – (1,45 + 3,965)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(4,321 + 8,512) – 3,321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7" name="Рисунок 5" descr="j029215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4143380"/>
            <a:ext cx="2714644" cy="242889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33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Округлить до десятых:  15,375;  0,21;  37,29;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Округлить до сотых:  0,569;  23,124;  91,0092;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Округлить до десятков:  125,1;  89,13;  381,9.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1" name="Рисунок 4" descr="j023307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7" y="3786190"/>
            <a:ext cx="3643338" cy="2271718"/>
          </a:xfrm>
          <a:prstGeom prst="rect">
            <a:avLst/>
          </a:prstGeom>
          <a:noFill/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194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Рисунок 1" descr="j025187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4000504"/>
            <a:ext cx="2500330" cy="1857388"/>
          </a:xfrm>
          <a:prstGeom prst="rect">
            <a:avLst/>
          </a:prstGeom>
          <a:noFill/>
        </p:spPr>
      </p:pic>
      <p:pic>
        <p:nvPicPr>
          <p:cNvPr id="16385" name="Рисунок 2" descr="j021685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3643314"/>
            <a:ext cx="2643206" cy="2071702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428596" y="0"/>
            <a:ext cx="8358246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ЗАДАЧА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Скорость мотоцикла 47,3 км/ч, а скорость автомашины на 31,5 км/ч больше.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Какое расстояние проедет автомашина за 3 часа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30</TotalTime>
  <Words>152</Words>
  <Application>Microsoft Office PowerPoint</Application>
  <PresentationFormat>Экран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ольга</cp:lastModifiedBy>
  <cp:revision>4</cp:revision>
  <dcterms:created xsi:type="dcterms:W3CDTF">2009-03-04T09:49:27Z</dcterms:created>
  <dcterms:modified xsi:type="dcterms:W3CDTF">2009-03-04T10:19:34Z</dcterms:modified>
</cp:coreProperties>
</file>