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8" r:id="rId2"/>
    <p:sldId id="260" r:id="rId3"/>
    <p:sldId id="280" r:id="rId4"/>
    <p:sldId id="256" r:id="rId5"/>
    <p:sldId id="276" r:id="rId6"/>
    <p:sldId id="264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565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0122-8B9F-4AF3-A8E1-1715BC08115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6BADE-765A-4200-A704-8ABBE2473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66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416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Заимствованные слова в современном русском языке. Этимология заимствованных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233720"/>
          </a:xfrm>
        </p:spPr>
        <p:txBody>
          <a:bodyPr>
            <a:normAutofit/>
          </a:bodyPr>
          <a:lstStyle/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b="1" dirty="0">
                <a:solidFill>
                  <a:prstClr val="white"/>
                </a:solidFill>
                <a:latin typeface="Times New Roman"/>
              </a:rPr>
              <a:t>Авторы проекта: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b="1" dirty="0">
                <a:solidFill>
                  <a:prstClr val="white"/>
                </a:solidFill>
                <a:latin typeface="Times New Roman"/>
              </a:rPr>
              <a:t>Соловьев О.С., учитель русского языка и литературы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b="1" dirty="0">
                <a:solidFill>
                  <a:prstClr val="white"/>
                </a:solidFill>
                <a:latin typeface="Times New Roman"/>
              </a:rPr>
              <a:t>Дмитриева И.С., учитель французского языка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b="1" dirty="0" err="1">
                <a:solidFill>
                  <a:prstClr val="white"/>
                </a:solidFill>
                <a:latin typeface="Times New Roman"/>
              </a:rPr>
              <a:t>Чирво</a:t>
            </a:r>
            <a:r>
              <a:rPr lang="ru-RU" sz="2400" b="1" dirty="0">
                <a:solidFill>
                  <a:prstClr val="white"/>
                </a:solidFill>
                <a:latin typeface="Times New Roman"/>
              </a:rPr>
              <a:t> А.Ю., учитель английского языка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b="1" dirty="0">
                <a:solidFill>
                  <a:prstClr val="white"/>
                </a:solidFill>
                <a:latin typeface="Times New Roman"/>
              </a:rPr>
              <a:t>Петрова А.И., учитель французского языка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0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73274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	Почему слова из одного языка проникают в другой?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	Какими путями?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	Что происходит со словами-«иностранцами» в русском языке?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	По каким признакам я узнаю английские и французские заимствования?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3233936" cy="242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59434"/>
            <a:ext cx="3186639" cy="239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 – </a:t>
            </a:r>
          </a:p>
          <a:p>
            <a:pPr marL="64008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тбо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64008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tba</a:t>
            </a:r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скетбо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64008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sketba</a:t>
            </a:r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8249"/>
            <a:ext cx="3332357" cy="47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81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717032"/>
            <a:ext cx="2249487" cy="277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353444" cy="1961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9"/>
            <a:ext cx="4038600" cy="5627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morte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йзаж  -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sage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  -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portr</a:t>
            </a:r>
            <a:r>
              <a:rPr lang="en-US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768691"/>
            <a:ext cx="2835750" cy="2281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36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характерные для слов-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«англичан»: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28192"/>
          </a:xfrm>
        </p:spPr>
        <p:txBody>
          <a:bodyPr rtlCol="0">
            <a:normAutofit lnSpcReduction="10000"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ʒ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[η]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 [men]</a:t>
            </a:r>
          </a:p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[ә]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∫]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10583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Звуки, характерные для слов-«французов»: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645024"/>
            <a:ext cx="5166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[by]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vu 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158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/>
                <a:ea typeface="Times New Roman"/>
              </a:rPr>
              <a:t>Игра «Лингвистическое лото»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4400" dirty="0">
                <a:latin typeface="Times New Roman"/>
                <a:ea typeface="Times New Roman"/>
              </a:rPr>
              <a:t>Смокинг, пейзаж, пиджак, капюшон, рекордсмен, колледж, авеню, имидж, пассаж, мираж, гроссмейстер, гараж, купюра, джем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378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76064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4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М.Зощенко</a:t>
            </a: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“Обезьяний язык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64008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примеры использования заимствованных слов в речи персонажей. Для чего автор вводит их в текст рассказа? Определите, из какого языка пришли в русский язык эти слова.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Подготовьте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об этимологии 4-х выписанных слов из рассказа М. Зощенко «Обезьяний язык».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свой юмористический рассказ «в духе рассказа М. Зощенко», в котором персонажи злоупотребляют в речи заимствованными словами.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518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301</TotalTime>
  <Words>235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Заимствованные слова в современном русском языке. Этимология заимствованных слов</vt:lpstr>
      <vt:lpstr>План урока</vt:lpstr>
      <vt:lpstr>Слайд 3</vt:lpstr>
      <vt:lpstr>Слайд 4</vt:lpstr>
      <vt:lpstr>Звуки, характерные для слов-«англичан»:</vt:lpstr>
      <vt:lpstr>Игра «Лингвистическое лото»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Анна Петрова</cp:lastModifiedBy>
  <cp:revision>39</cp:revision>
  <dcterms:modified xsi:type="dcterms:W3CDTF">2014-02-16T18:25:57Z</dcterms:modified>
</cp:coreProperties>
</file>