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7" r:id="rId8"/>
    <p:sldId id="257" r:id="rId9"/>
    <p:sldId id="268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64D2-C924-474A-B461-19FEBF809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571480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Мои рисунки\9 мая\c0d670a559f39376f3b3fcb3561b333b.gif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to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500042"/>
            <a:ext cx="8513028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Войнова Злата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«На носилках около сарая…»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2000240"/>
            <a:ext cx="43577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1500174"/>
            <a:ext cx="316736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to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500042"/>
            <a:ext cx="8137778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Фадеева Валерия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«Жди меня»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1428736"/>
            <a:ext cx="6643734" cy="4982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572449"/>
            <a:ext cx="7572428" cy="56729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Мои рисунки\9 мая\74170987_9_maja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43042" y="2000240"/>
            <a:ext cx="5500726" cy="4220088"/>
          </a:xfr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757242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Шуба Екатерина и Фадеева Валерия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«Полевые цветы»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9_jp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285728"/>
            <a:ext cx="4689584" cy="3571900"/>
          </a:xfr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46" y="1857364"/>
            <a:ext cx="2537095" cy="413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571480"/>
            <a:ext cx="82868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1466</TotalTime>
  <Words>13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Войнова Злата «На носилках около сарая…»</vt:lpstr>
      <vt:lpstr>Слайд 4</vt:lpstr>
      <vt:lpstr>Фадеева Валерия «Жди меня»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123</cp:lastModifiedBy>
  <cp:revision>38</cp:revision>
  <dcterms:created xsi:type="dcterms:W3CDTF">2013-01-29T23:13:19Z</dcterms:created>
  <dcterms:modified xsi:type="dcterms:W3CDTF">2014-02-17T03:24:57Z</dcterms:modified>
</cp:coreProperties>
</file>