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8A-BBAE-479E-8C67-16F5D20CC09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824B60-C75A-483C-BF85-3EFDD0819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8A-BBAE-479E-8C67-16F5D20CC09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4B60-C75A-483C-BF85-3EFDD0819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8A-BBAE-479E-8C67-16F5D20CC09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4B60-C75A-483C-BF85-3EFDD0819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EAFF8A-BBAE-479E-8C67-16F5D20CC09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C824B60-C75A-483C-BF85-3EFDD0819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8A-BBAE-479E-8C67-16F5D20CC09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4B60-C75A-483C-BF85-3EFDD0819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8A-BBAE-479E-8C67-16F5D20CC09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4B60-C75A-483C-BF85-3EFDD0819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4B60-C75A-483C-BF85-3EFDD0819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8A-BBAE-479E-8C67-16F5D20CC09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8A-BBAE-479E-8C67-16F5D20CC09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4B60-C75A-483C-BF85-3EFDD0819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8A-BBAE-479E-8C67-16F5D20CC09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4B60-C75A-483C-BF85-3EFDD0819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EAFF8A-BBAE-479E-8C67-16F5D20CC09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824B60-C75A-483C-BF85-3EFDD0819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8A-BBAE-479E-8C67-16F5D20CC09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824B60-C75A-483C-BF85-3EFDD0819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EAFF8A-BBAE-479E-8C67-16F5D20CC09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C824B60-C75A-483C-BF85-3EFDD0819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658022"/>
          </a:xfrm>
        </p:spPr>
        <p:txBody>
          <a:bodyPr>
            <a:normAutofit fontScale="92500" lnSpcReduction="20000"/>
          </a:bodyPr>
          <a:lstStyle/>
          <a:p>
            <a:r>
              <a:rPr lang="ru-RU" sz="6600" b="1" dirty="0" smtClean="0">
                <a:solidFill>
                  <a:schemeClr val="tx1"/>
                </a:solidFill>
                <a:latin typeface="Monotype Corsiva" pitchFamily="66" charset="0"/>
              </a:rPr>
              <a:t>200 дней и ночей…</a:t>
            </a:r>
          </a:p>
          <a:p>
            <a:r>
              <a:rPr lang="ru-RU" sz="6000" b="1" dirty="0" smtClean="0">
                <a:solidFill>
                  <a:schemeClr val="tx1"/>
                </a:solidFill>
                <a:latin typeface="Monotype Corsiva" pitchFamily="66" charset="0"/>
              </a:rPr>
              <a:t>17.07.1942-02.02.1943</a:t>
            </a:r>
            <a:endParaRPr lang="ru-RU" sz="6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785794"/>
            <a:ext cx="77153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СТАЛИНГРАДСКАЯ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БИТВА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6357950" y="1285860"/>
            <a:ext cx="2500298" cy="228601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428604"/>
            <a:ext cx="850112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85728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rta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71538" y="285728"/>
            <a:ext cx="7143800" cy="61244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to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428604"/>
            <a:ext cx="4572032" cy="610620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14942" y="642918"/>
            <a:ext cx="3471858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значит нам нужна одна победа…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to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1772073"/>
            <a:ext cx="6715172" cy="460967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Одна на всех мы за ценой не постоим…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5_jp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71538" y="1643050"/>
            <a:ext cx="6929486" cy="46889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Вавиленок Варвара 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«Братские могилы»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_jp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285728"/>
            <a:ext cx="8572560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1_jp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4" y="500042"/>
            <a:ext cx="8286808" cy="5883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8_jp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285728"/>
            <a:ext cx="8215370" cy="6161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Алла Чертищева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«Тучи в голубом»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14612" y="1428736"/>
            <a:ext cx="392909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1466</TotalTime>
  <Words>28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Слайд 1</vt:lpstr>
      <vt:lpstr>Слайд 2</vt:lpstr>
      <vt:lpstr>А значит нам нужна одна победа…</vt:lpstr>
      <vt:lpstr>Одна на всех мы за ценой не постоим…</vt:lpstr>
      <vt:lpstr>Вавиленок Варвара  «Братские могилы»</vt:lpstr>
      <vt:lpstr>Слайд 6</vt:lpstr>
      <vt:lpstr>Слайд 7</vt:lpstr>
      <vt:lpstr>Слайд 8</vt:lpstr>
      <vt:lpstr>Алла Чертищева  «Тучи в голубом»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123</cp:lastModifiedBy>
  <cp:revision>38</cp:revision>
  <dcterms:created xsi:type="dcterms:W3CDTF">2013-01-29T23:13:19Z</dcterms:created>
  <dcterms:modified xsi:type="dcterms:W3CDTF">2014-02-17T03:24:14Z</dcterms:modified>
</cp:coreProperties>
</file>