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0" r:id="rId14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FF"/>
    <a:srgbClr val="FF99FF"/>
    <a:srgbClr val="CC0099"/>
    <a:srgbClr val="FF1919"/>
    <a:srgbClr val="CC0000"/>
    <a:srgbClr val="33CC33"/>
    <a:srgbClr val="6699FF"/>
    <a:srgbClr val="FF9900"/>
    <a:srgbClr val="2513A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610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06"/>
            <a:ext cx="6858000" cy="9132894"/>
          </a:xfrm>
          <a:prstGeom prst="rect">
            <a:avLst/>
          </a:prstGeom>
          <a:noFill/>
          <a:ln w="177800">
            <a:solidFill>
              <a:srgbClr val="00B0F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078" name="Picture 6" descr="F:\детские портфолио\картинки для портфолио\принцессы\images (1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4865554"/>
            <a:ext cx="3013075" cy="42784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5800" y="0"/>
            <a:ext cx="5334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ДОШКОЛЬНИЦЫ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2527" y="1981200"/>
            <a:ext cx="21031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Фамилия</a:t>
            </a:r>
            <a:endParaRPr lang="ru-RU" sz="3600" b="1" dirty="0" smtClean="0">
              <a:ln w="11430"/>
              <a:solidFill>
                <a:srgbClr val="CC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Имя</a:t>
            </a:r>
            <a:endParaRPr lang="ru-RU" sz="3600" b="1" cap="none" spc="0" dirty="0" smtClean="0">
              <a:ln w="11430"/>
              <a:solidFill>
                <a:srgbClr val="CC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solidFill>
                  <a:srgbClr val="CC00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Отчество</a:t>
            </a:r>
            <a:endParaRPr lang="ru-RU" sz="3600" b="1" cap="none" spc="0" dirty="0">
              <a:ln w="11430"/>
              <a:solidFill>
                <a:srgbClr val="CC00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95800" y="1828800"/>
            <a:ext cx="2133600" cy="1981200"/>
          </a:xfrm>
          <a:prstGeom prst="rect">
            <a:avLst/>
          </a:prstGeom>
          <a:noFill/>
          <a:ln w="76200">
            <a:gradFill>
              <a:gsLst>
                <a:gs pos="0">
                  <a:srgbClr val="FF0000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09594" y="4267200"/>
            <a:ext cx="40085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Детский сад № </a:t>
            </a:r>
            <a:r>
              <a:rPr lang="ru-RU" sz="3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___</a:t>
            </a:r>
            <a:endParaRPr lang="ru-RU" sz="36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4833" y="5105400"/>
            <a:ext cx="36615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36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_____________</a:t>
            </a:r>
            <a:r>
              <a:rPr lang="ru-RU" sz="3600" b="1" dirty="0" smtClean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1430"/>
              <a:solidFill>
                <a:srgbClr val="FF99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96534" y="8220670"/>
            <a:ext cx="3453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ВЫПУСК </a:t>
            </a:r>
            <a:r>
              <a:rPr lang="ru-RU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20___г</a:t>
            </a:r>
            <a:r>
              <a:rPr lang="ru-RU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Мои творческие работы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2" name="Picture 4" descr="F:\детские портфолио\картинки для портфолио\принцессы\Beauty1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425700"/>
            <a:ext cx="6705600" cy="6718300"/>
          </a:xfrm>
          <a:prstGeom prst="rect">
            <a:avLst/>
          </a:prstGeom>
          <a:noFill/>
        </p:spPr>
      </p:pic>
      <p:pic>
        <p:nvPicPr>
          <p:cNvPr id="1027" name="Picture 3" descr="C:\Users\Андрей\Desktop\Vector summer illustration 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49925">
            <a:off x="494937" y="2572070"/>
            <a:ext cx="1859280" cy="1162050"/>
          </a:xfrm>
          <a:prstGeom prst="rect">
            <a:avLst/>
          </a:prstGeom>
          <a:noFill/>
          <a:ln w="10160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 свидания детский сад 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 descr="F:\детские портфолио\картинки для портфолио\принцессы\Beauty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81200"/>
            <a:ext cx="5638800" cy="6961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портфолио\2923365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824" cy="9144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Памятка первокласснице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3" name="Picture 3" descr="F:\детские портфолио\картинки для портфолио\принцессы\PrincessАврораprom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5000" y="3657600"/>
            <a:ext cx="3683000" cy="575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Занятия в садике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5" name="Picture 3" descr="C:\Users\Андрей\Desktop\263905_screenshot_big_0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8C6E54"/>
              </a:clrFrom>
              <a:clrTo>
                <a:srgbClr val="8C6E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819400"/>
            <a:ext cx="6234260" cy="6083126"/>
          </a:xfrm>
          <a:prstGeom prst="rect">
            <a:avLst/>
          </a:prstGeom>
          <a:noFill/>
          <a:ln w="76200">
            <a:solidFill>
              <a:srgbClr val="FFCCFF"/>
            </a:solidFill>
          </a:ln>
        </p:spPr>
      </p:pic>
      <p:pic>
        <p:nvPicPr>
          <p:cNvPr id="1026" name="Picture 2" descr="C:\Users\Андрей\Desktop\картинки для портфолио девочек\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6629400"/>
            <a:ext cx="2971800" cy="222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Андрей\Desktop\576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86200"/>
            <a:ext cx="6477000" cy="5257800"/>
          </a:xfrm>
          <a:prstGeom prst="rect">
            <a:avLst/>
          </a:prstGeom>
          <a:noFill/>
        </p:spPr>
      </p:pic>
      <p:pic>
        <p:nvPicPr>
          <p:cNvPr id="4098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858000" cy="9143999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Горизонтальный свиток 2"/>
          <p:cNvSpPr/>
          <p:nvPr/>
        </p:nvSpPr>
        <p:spPr>
          <a:xfrm>
            <a:off x="609600" y="0"/>
            <a:ext cx="5867400" cy="3505200"/>
          </a:xfrm>
          <a:prstGeom prst="horizontalScroll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3" name="Picture 7" descr="C:\Users\Андрей\Desktop\576-1600x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6400800" cy="5105400"/>
          </a:xfrm>
          <a:prstGeom prst="rect">
            <a:avLst/>
          </a:prstGeom>
          <a:noFill/>
          <a:ln w="1016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</p:spPr>
      </p:pic>
      <p:pic>
        <p:nvPicPr>
          <p:cNvPr id="4100" name="Picture 4" descr="G:\картинки для портфолио\shutterstock_776014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4191000"/>
            <a:ext cx="5410200" cy="460158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3000" y="838200"/>
            <a:ext cx="52406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День моего рождения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69670" y="1676400"/>
            <a:ext cx="27119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_________</a:t>
            </a:r>
            <a:r>
              <a:rPr lang="ru-RU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Г.</a:t>
            </a:r>
            <a:endParaRPr lang="ru-RU" sz="36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Прямоугольник 4"/>
          <p:cNvSpPr/>
          <p:nvPr/>
        </p:nvSpPr>
        <p:spPr>
          <a:xfrm>
            <a:off x="533400" y="1981200"/>
            <a:ext cx="594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90" dirty="0" smtClean="0">
                <a:ln w="11430"/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_________</a:t>
            </a:r>
            <a:endParaRPr lang="ru-RU" sz="9600" b="1" cap="none" spc="90" dirty="0">
              <a:ln w="11430"/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3" name="Picture 3" descr="F:\детские портфолио\картинки для портфолио\принцессы\482136_krasavica-i-chudovishhe_disnej_multfilm_bell_1680x1050_(www.GdeFon.ru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953000"/>
            <a:ext cx="6218470" cy="38862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Моё полное имя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Моя семья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 descr="C:\Users\Андрей\Desktop\картинки для портфолио девочек\803851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5715000" cy="4281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Мой любимый дом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3" name="Picture 5" descr="F:\детские портфолио\картинки для портфолио\принцессы\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038600"/>
            <a:ext cx="623307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Любимые занятия    дома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F:\детские портфолио\картинки для портфолио\принцессы\79129121_large_Princesas__45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5366"/>
            <a:ext cx="4191000" cy="677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Мои подруги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18" name="Picture 2" descr="F:\детские портфолио\картинки для портфолио\принцессы\youloveit_ru_disney_princess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876800"/>
            <a:ext cx="6400800" cy="39204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Моё участие в праздниках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3" name="Picture 3" descr="C:\Users\Андрей\Desktop\youloveit_ru_disney_princess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953000"/>
            <a:ext cx="63246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ндрей\Desktop\картинки для портфолио девочек\post-1151055-1277388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 w="10160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858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Копилка достижений</a:t>
            </a:r>
            <a:endParaRPr lang="ru-RU" sz="6000" b="1" cap="all" spc="0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7" name="Picture 3" descr="C:\Users\Андрей\Desktop\1111-14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087054"/>
            <a:ext cx="3581400" cy="7056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54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29</cp:revision>
  <dcterms:created xsi:type="dcterms:W3CDTF">2014-01-18T14:36:21Z</dcterms:created>
  <dcterms:modified xsi:type="dcterms:W3CDTF">2014-02-07T08:23:04Z</dcterms:modified>
</cp:coreProperties>
</file>