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10"/>
  </p:handoutMasterIdLst>
  <p:sldIdLst>
    <p:sldId id="256" r:id="rId2"/>
    <p:sldId id="263" r:id="rId3"/>
    <p:sldId id="262" r:id="rId4"/>
    <p:sldId id="259" r:id="rId5"/>
    <p:sldId id="257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7667-AC8B-424C-888D-C7C6AD61532F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0C2C3-A827-458A-AF2F-55735C1A1C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18092B-36FC-4749-AD76-397E0B066BEB}" type="datetimeFigureOut">
              <a:rPr lang="ru-RU" smtClean="0"/>
              <a:t>01.02.2011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A47039-8C93-4886-8866-B8D374E560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958166" cy="3857652"/>
          </a:xfrm>
        </p:spPr>
        <p:txBody>
          <a:bodyPr/>
          <a:lstStyle/>
          <a:p>
            <a:r>
              <a:rPr lang="ru-RU" dirty="0" smtClean="0"/>
              <a:t>Психологическая помощь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выпускникам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Сложная психологическая ситуация -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429684" cy="2208854"/>
          </a:xfrm>
        </p:spPr>
        <p:txBody>
          <a:bodyPr/>
          <a:lstStyle/>
          <a:p>
            <a:r>
              <a:rPr lang="ru-RU" dirty="0" smtClean="0"/>
              <a:t>Ситуация, нарушающая нормальную жизнедеятельность человека, семьи или социальной группы, которая не может быть преодолена ими самостоятельно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Помощь может быть оказана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Государственными учреждениями</a:t>
            </a:r>
          </a:p>
          <a:p>
            <a:endParaRPr lang="ru-RU" dirty="0" smtClean="0"/>
          </a:p>
          <a:p>
            <a:r>
              <a:rPr lang="ru-RU" dirty="0" smtClean="0"/>
              <a:t>Негосударственными учреждениями</a:t>
            </a:r>
          </a:p>
          <a:p>
            <a:endParaRPr lang="ru-RU" dirty="0" smtClean="0"/>
          </a:p>
          <a:p>
            <a:r>
              <a:rPr lang="ru-RU" dirty="0" smtClean="0"/>
              <a:t>Индивидуальными предпринимателями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Психологическая помощь -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928803"/>
            <a:ext cx="8301038" cy="3143272"/>
          </a:xfrm>
        </p:spPr>
        <p:txBody>
          <a:bodyPr>
            <a:normAutofit/>
          </a:bodyPr>
          <a:lstStyle/>
          <a:p>
            <a:r>
              <a:rPr lang="ru-RU" dirty="0" smtClean="0"/>
              <a:t>Профессиональная поддержка и содействие, оказываемые человеку, семье или социальной группе в решении их психологических проблем, социальной адаптации, саморазвитии, самореализации, реабилитации, преодолении сложной психологической ситуации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оказания психологической помощи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57430"/>
            <a:ext cx="8329642" cy="3649861"/>
          </a:xfrm>
        </p:spPr>
        <p:txBody>
          <a:bodyPr>
            <a:normAutofit/>
          </a:bodyPr>
          <a:lstStyle/>
          <a:p>
            <a:r>
              <a:rPr lang="ru-RU" dirty="0" smtClean="0"/>
              <a:t>Доступность</a:t>
            </a:r>
          </a:p>
          <a:p>
            <a:r>
              <a:rPr lang="ru-RU" dirty="0" smtClean="0"/>
              <a:t>Добровольность</a:t>
            </a:r>
          </a:p>
          <a:p>
            <a:r>
              <a:rPr lang="ru-RU" dirty="0" err="1" smtClean="0"/>
              <a:t>Адресность</a:t>
            </a:r>
            <a:endParaRPr lang="ru-RU" dirty="0" smtClean="0"/>
          </a:p>
          <a:p>
            <a:r>
              <a:rPr lang="ru-RU" dirty="0" smtClean="0"/>
              <a:t>Конфиденциальность</a:t>
            </a:r>
          </a:p>
          <a:p>
            <a:r>
              <a:rPr lang="ru-RU" dirty="0" smtClean="0"/>
              <a:t>Комплексность</a:t>
            </a:r>
          </a:p>
          <a:p>
            <a:r>
              <a:rPr lang="ru-RU" dirty="0" smtClean="0"/>
              <a:t>Системность</a:t>
            </a:r>
          </a:p>
          <a:p>
            <a:r>
              <a:rPr lang="ru-RU" dirty="0" smtClean="0"/>
              <a:t>Профессионализм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психологической помощи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Психологическое просвещение и психологическая профилактика</a:t>
            </a:r>
          </a:p>
          <a:p>
            <a:r>
              <a:rPr lang="ru-RU" dirty="0" smtClean="0"/>
              <a:t>Психологическое консультирование</a:t>
            </a:r>
          </a:p>
          <a:p>
            <a:r>
              <a:rPr lang="ru-RU" dirty="0" smtClean="0"/>
              <a:t>Психологическая поддержка и сопровождение</a:t>
            </a:r>
          </a:p>
          <a:p>
            <a:r>
              <a:rPr lang="ru-RU" dirty="0" smtClean="0"/>
              <a:t>Психологический анализ и психотерапия</a:t>
            </a:r>
          </a:p>
          <a:p>
            <a:r>
              <a:rPr lang="ru-RU" dirty="0" smtClean="0"/>
              <a:t>Психологическая диагностика</a:t>
            </a:r>
          </a:p>
          <a:p>
            <a:r>
              <a:rPr lang="ru-RU" dirty="0" smtClean="0"/>
              <a:t>Психологическая реабилитация</a:t>
            </a:r>
          </a:p>
          <a:p>
            <a:r>
              <a:rPr lang="ru-RU" dirty="0" smtClean="0"/>
              <a:t>Психологическая коррекция</a:t>
            </a:r>
          </a:p>
          <a:p>
            <a:r>
              <a:rPr lang="ru-RU" dirty="0" smtClean="0"/>
              <a:t>Психологическая экспертиза</a:t>
            </a:r>
          </a:p>
          <a:p>
            <a:r>
              <a:rPr lang="ru-RU" dirty="0" smtClean="0"/>
              <a:t>Психологический тренинг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оказания психологической помощи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714487"/>
            <a:ext cx="7872410" cy="3500463"/>
          </a:xfrm>
        </p:spPr>
        <p:txBody>
          <a:bodyPr>
            <a:normAutofit/>
          </a:bodyPr>
          <a:lstStyle/>
          <a:p>
            <a:r>
              <a:rPr lang="ru-RU" dirty="0" smtClean="0"/>
              <a:t>Очная, заочная ( по телефону), дистанционная (по интернету)</a:t>
            </a:r>
          </a:p>
          <a:p>
            <a:endParaRPr lang="ru-RU" dirty="0" smtClean="0"/>
          </a:p>
          <a:p>
            <a:r>
              <a:rPr lang="ru-RU" dirty="0" smtClean="0"/>
              <a:t>Краткосрочная, долгосрочная, экстренная</a:t>
            </a:r>
          </a:p>
          <a:p>
            <a:endParaRPr lang="ru-RU" dirty="0" smtClean="0"/>
          </a:p>
          <a:p>
            <a:r>
              <a:rPr lang="ru-RU" dirty="0" smtClean="0"/>
              <a:t>Индивидуальная, групповая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500858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Где Вам окажут помощь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Любава</a:t>
            </a:r>
            <a:r>
              <a:rPr lang="ru-RU" dirty="0" smtClean="0"/>
              <a:t> – кризисный центр для женщин улица Лысенко, дом 16, строение 3            (49624) – 5-87-26</a:t>
            </a:r>
          </a:p>
          <a:p>
            <a:r>
              <a:rPr lang="ru-RU" dirty="0" smtClean="0"/>
              <a:t>Семья – </a:t>
            </a:r>
            <a:r>
              <a:rPr lang="ru-RU" dirty="0" err="1" smtClean="0"/>
              <a:t>Клинский</a:t>
            </a:r>
            <a:r>
              <a:rPr lang="ru-RU" dirty="0" smtClean="0"/>
              <a:t> центр социальной помощи семье и детям                                                                    улица Карла-Маркса 18/20                (49624) – 3-42-09</a:t>
            </a:r>
          </a:p>
          <a:p>
            <a:r>
              <a:rPr lang="ru-RU" dirty="0" smtClean="0"/>
              <a:t>Центр «Доверие» – центр психологической помощи                                                             улица Московская, дом 3                                    (49624) – 7-73-85                                                  (49624) – 5-88-97 телефон доверия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199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Психологическая помощь</vt:lpstr>
      <vt:lpstr>Сложная психологическая ситуация -  </vt:lpstr>
      <vt:lpstr>Помощь может быть оказана</vt:lpstr>
      <vt:lpstr>Психологическая помощь - </vt:lpstr>
      <vt:lpstr>Основные принципы оказания психологической помощи</vt:lpstr>
      <vt:lpstr>Виды психологической помощи</vt:lpstr>
      <vt:lpstr>Формы оказания психологической помощи</vt:lpstr>
      <vt:lpstr>Где Вам окажут помощь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помощь</dc:title>
  <dc:creator>Admin</dc:creator>
  <cp:lastModifiedBy>Admin</cp:lastModifiedBy>
  <cp:revision>5</cp:revision>
  <dcterms:created xsi:type="dcterms:W3CDTF">2011-02-01T16:02:45Z</dcterms:created>
  <dcterms:modified xsi:type="dcterms:W3CDTF">2011-02-01T16:48:47Z</dcterms:modified>
</cp:coreProperties>
</file>