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72" r:id="rId6"/>
    <p:sldId id="259" r:id="rId7"/>
    <p:sldId id="265" r:id="rId8"/>
    <p:sldId id="266" r:id="rId9"/>
    <p:sldId id="260" r:id="rId10"/>
    <p:sldId id="261" r:id="rId11"/>
    <p:sldId id="262" r:id="rId12"/>
    <p:sldId id="263" r:id="rId13"/>
    <p:sldId id="264" r:id="rId14"/>
    <p:sldId id="267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FC6EFC-A2F3-4CEA-8833-53047A55A40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BC3A57-9195-4A22-99BC-11130F6B3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C6EFC-A2F3-4CEA-8833-53047A55A40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BC3A57-9195-4A22-99BC-11130F6B3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CFC6EFC-A2F3-4CEA-8833-53047A55A40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BC3A57-9195-4A22-99BC-11130F6B3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C6EFC-A2F3-4CEA-8833-53047A55A40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BC3A57-9195-4A22-99BC-11130F6B3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FC6EFC-A2F3-4CEA-8833-53047A55A40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3BC3A57-9195-4A22-99BC-11130F6B3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C6EFC-A2F3-4CEA-8833-53047A55A40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BC3A57-9195-4A22-99BC-11130F6B3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C6EFC-A2F3-4CEA-8833-53047A55A40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BC3A57-9195-4A22-99BC-11130F6B3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C6EFC-A2F3-4CEA-8833-53047A55A40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BC3A57-9195-4A22-99BC-11130F6B3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FC6EFC-A2F3-4CEA-8833-53047A55A40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BC3A57-9195-4A22-99BC-11130F6B3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C6EFC-A2F3-4CEA-8833-53047A55A40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BC3A57-9195-4A22-99BC-11130F6B3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C6EFC-A2F3-4CEA-8833-53047A55A40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BC3A57-9195-4A22-99BC-11130F6B3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CFC6EFC-A2F3-4CEA-8833-53047A55A40C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BC3A57-9195-4A22-99BC-11130F6B3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zs64ru/news/specialist-po-manipulyacii-soznaniem" TargetMode="External"/><Relationship Id="rId2" Type="http://schemas.openxmlformats.org/officeDocument/2006/relationships/hyperlink" Target="http://images.yandex.ru/yadsearch?text=&#1050;&#1040;&#1088;&#1090;&#1080;&#1085;&#1082;&#1080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492922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выборов…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0042"/>
            <a:ext cx="242889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14356"/>
            <a:ext cx="2286016" cy="2219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Горизонтальный свиток 4"/>
          <p:cNvSpPr/>
          <p:nvPr/>
        </p:nvSpPr>
        <p:spPr>
          <a:xfrm>
            <a:off x="1214414" y="2857496"/>
            <a:ext cx="6858048" cy="3214710"/>
          </a:xfrm>
          <a:prstGeom prst="horizontalScroll">
            <a:avLst>
              <a:gd name="adj" fmla="val 155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выборов…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 голосования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Пользователь\Мои документы\Мои рисунки\Изображение 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3714776" cy="2982915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Мои документы\Мои рисунки\Изображение 182.jpg"/>
          <p:cNvPicPr>
            <a:picLocks noChangeAspect="1" noChangeArrowheads="1"/>
          </p:cNvPicPr>
          <p:nvPr/>
        </p:nvPicPr>
        <p:blipFill>
          <a:blip r:embed="rId3" cstate="print"/>
          <a:srcRect t="18089"/>
          <a:stretch>
            <a:fillRect/>
          </a:stretch>
        </p:blipFill>
        <p:spPr bwMode="auto">
          <a:xfrm>
            <a:off x="4714876" y="2214554"/>
            <a:ext cx="3874565" cy="291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Подсчет голосов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Пользователь\Мои документы\Мои рисунки\Изображение 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Победитель выборов- Павел Сухих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Пользователь\Мои документы\Мои рисунки\Изображение 1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214546" y="2143116"/>
            <a:ext cx="471490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388" y="500042"/>
            <a:ext cx="142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1785926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Проанализируйте предвыборные программы кандидатов в президенты по алгоритму.</a:t>
            </a:r>
          </a:p>
          <a:p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1.Четкость , доступность изложения программы</a:t>
            </a:r>
          </a:p>
          <a:p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2.Соответствие программы запросам избирателей</a:t>
            </a:r>
          </a:p>
          <a:p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Стиль изложения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предвыборных технологий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2066" y="3714752"/>
            <a:ext cx="3071834" cy="286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10800000" flipV="1">
            <a:off x="428596" y="2746811"/>
            <a:ext cx="4714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Работая в группе, используя  раздаточный материал,  разработайте программу будущему президенту школы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ПОПС- формула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П- позиция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О- объяснение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П- пример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С-следствие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 считаю, что…..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Потому что…..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 могу доказать это на примере….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Исходя из этого ,делаю вывод….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00948" cy="4846320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http://images.yandex.ru/yadsearch?text</a:t>
            </a:r>
            <a:r>
              <a:rPr lang="ru-RU" b="1" dirty="0" smtClean="0">
                <a:hlinkClick r:id="rId2"/>
              </a:rPr>
              <a:t> </a:t>
            </a:r>
            <a:r>
              <a:rPr lang="en-US" b="1" dirty="0" smtClean="0">
                <a:hlinkClick r:id="rId2"/>
              </a:rPr>
              <a:t>=</a:t>
            </a:r>
            <a:r>
              <a:rPr lang="ru-RU" b="1" dirty="0" err="1" smtClean="0">
                <a:hlinkClick r:id="rId2"/>
              </a:rPr>
              <a:t>КАртинки</a:t>
            </a:r>
            <a:r>
              <a:rPr lang="ru-RU" b="1" dirty="0" smtClean="0"/>
              <a:t> о выборах</a:t>
            </a:r>
          </a:p>
          <a:p>
            <a:r>
              <a:rPr lang="en-US" b="1" dirty="0" smtClean="0">
                <a:hlinkClick r:id="rId3"/>
              </a:rPr>
              <a:t>http://www.rzs64ru/news/specialist-po-manipulyacii-soznaniem</a:t>
            </a:r>
            <a:endParaRPr lang="en-US" b="1" dirty="0" smtClean="0"/>
          </a:p>
          <a:p>
            <a:r>
              <a:rPr lang="en-US" b="1" dirty="0" smtClean="0"/>
              <a:t>Htt://www.coolreferat.com/</a:t>
            </a:r>
            <a:r>
              <a:rPr lang="ru-RU" b="1" dirty="0" err="1" smtClean="0"/>
              <a:t>Деструктивные_технологии_как</a:t>
            </a:r>
            <a:r>
              <a:rPr lang="ru-RU" b="1" dirty="0" smtClean="0"/>
              <a:t> метод </a:t>
            </a:r>
            <a:r>
              <a:rPr lang="ru-RU" b="1" dirty="0" err="1" smtClean="0"/>
              <a:t>манипуляции_</a:t>
            </a:r>
            <a:r>
              <a:rPr lang="ru-RU" b="1" dirty="0" smtClean="0"/>
              <a:t> сознанием </a:t>
            </a:r>
            <a:r>
              <a:rPr lang="ru-RU" b="1" dirty="0" err="1" smtClean="0"/>
              <a:t>по_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1.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основе имеющихся знаний об избирательном праве проанализировать организацию выборов президента школы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Расширить  знания о   способах манипуляции сознанием  и разработать предвыборные технологии  для будущих выборов президента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школы.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3.Определить свою позицию о необходимости участия в выборах.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14488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71604" y="4214818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Вспомните стадии избирательного процесса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Стадии избирательного процесса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Назначение даты выборов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Образование избирательных округов и избирательных участков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Формирование избирательных комиссий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Составление списков избирателей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Выдвижение и регистрация кандидатов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Предвыборная агитация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Голосование и установление результатов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Просмотрите  фото с выборов президента школы. Проанализируйте ход выборов. Какие положительные моменты можно выделить? Какие ошибки были допущены</a:t>
            </a:r>
            <a:r>
              <a:rPr lang="ru-RU" dirty="0" smtClean="0">
                <a:solidFill>
                  <a:srgbClr val="008000"/>
                </a:solidFill>
              </a:rPr>
              <a:t>? 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66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Стенд для избирателей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050" name="Picture 2" descr="C:\Documents and Settings\Пользователь\Мои документы\Мои рисунки\Изображение 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</p:spPr>
      </p:pic>
      <p:pic>
        <p:nvPicPr>
          <p:cNvPr id="4" name="Picture 2" descr="C:\Documents and Settings\Пользователь\Мои документы\Мои рисунки\Изображение 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Павел Сухих с будущими избирателями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Пользователь\Мои документы\Мои рисунки\Изображение 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Шалев Артем- кандидат в президенты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Пользователь\Мои документы\Мои рисунки\Изображение 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Участковая избирательная комиссия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Пользователь\Мои документы\Мои рисунки\Изображение 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172</TotalTime>
  <Words>223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После выборов…</vt:lpstr>
      <vt:lpstr>Цели урока:</vt:lpstr>
      <vt:lpstr>Задание</vt:lpstr>
      <vt:lpstr>Стадии избирательного процесса</vt:lpstr>
      <vt:lpstr>Задание</vt:lpstr>
      <vt:lpstr>Стенд для избирателей</vt:lpstr>
      <vt:lpstr>Павел Сухих с будущими избирателями</vt:lpstr>
      <vt:lpstr>Шалев Артем- кандидат в президенты</vt:lpstr>
      <vt:lpstr>Участковая избирательная комиссия</vt:lpstr>
      <vt:lpstr>Процесс голосования</vt:lpstr>
      <vt:lpstr>Подсчет голосов</vt:lpstr>
      <vt:lpstr>Победитель выборов- Павел Сухих</vt:lpstr>
      <vt:lpstr>Задание.</vt:lpstr>
      <vt:lpstr>Использование предвыборных технологий</vt:lpstr>
      <vt:lpstr>Итоги</vt:lpstr>
      <vt:lpstr>Интернет-ресурсы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Выборы президента школы: удачи и просчеты</dc:title>
  <dc:creator>Пользователь</dc:creator>
  <cp:lastModifiedBy>Пользователь</cp:lastModifiedBy>
  <cp:revision>24</cp:revision>
  <dcterms:created xsi:type="dcterms:W3CDTF">2011-05-14T17:12:42Z</dcterms:created>
  <dcterms:modified xsi:type="dcterms:W3CDTF">2012-05-23T16:30:34Z</dcterms:modified>
</cp:coreProperties>
</file>