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D51A06-9738-4809-B445-E839C759441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>
        <a:scene3d>
          <a:camera prst="isometricOffAxis1Right"/>
          <a:lightRig rig="threePt" dir="t"/>
        </a:scene3d>
      </dgm:spPr>
      <dgm:t>
        <a:bodyPr/>
        <a:lstStyle/>
        <a:p>
          <a:endParaRPr lang="ru-RU"/>
        </a:p>
      </dgm:t>
    </dgm:pt>
    <dgm:pt modelId="{DA5EB35D-5106-4213-9F33-610C275CF828}">
      <dgm:prSet phldrT="[Текст]" custT="1"/>
      <dgm:spPr/>
      <dgm:t>
        <a:bodyPr>
          <a:prstTxWarp prst="textTriangle">
            <a:avLst/>
          </a:prstTxWarp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Федеральное</a:t>
          </a:r>
        </a:p>
        <a:p>
          <a:r>
            <a: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собрание</a:t>
          </a:r>
          <a:endParaRPr lang="ru-RU" sz="32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B9DDF86B-FE66-4C6C-BDEE-BCC466962535}" type="parTrans" cxnId="{547A0014-5216-4D0A-95C3-C0C12BDB2CE4}">
      <dgm:prSet/>
      <dgm:spPr/>
      <dgm:t>
        <a:bodyPr>
          <a:prstTxWarp prst="textTriangle">
            <a:avLst/>
          </a:prstTxWarp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9D0F491C-EC36-4191-BEF1-1D2A07D303FC}" type="sibTrans" cxnId="{547A0014-5216-4D0A-95C3-C0C12BDB2CE4}">
      <dgm:prSet/>
      <dgm:spPr/>
      <dgm:t>
        <a:bodyPr>
          <a:prstTxWarp prst="textTriangle">
            <a:avLst/>
          </a:prstTxWarp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B7A02517-29BF-49A2-B7D0-238AF41AA1DE}">
      <dgm:prSet phldrT="[Текст]"/>
      <dgm:spPr/>
      <dgm:t>
        <a:bodyPr>
          <a:prstTxWarp prst="textTriangle">
            <a:avLst/>
          </a:prstTxWarp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Нижняя палата</a:t>
          </a:r>
          <a:endParaRPr lang="ru-RU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44586754-B3EA-46BB-B245-C07E6F6C55C2}" type="parTrans" cxnId="{8102868A-DF83-4FEF-BA64-8E77966ED37E}">
      <dgm:prSet/>
      <dgm:spPr/>
      <dgm:t>
        <a:bodyPr>
          <a:prstTxWarp prst="textTriangle">
            <a:avLst/>
          </a:prstTxWarp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4A9FB3DD-AF8F-4C40-8F55-98D1BE0074E5}" type="sibTrans" cxnId="{8102868A-DF83-4FEF-BA64-8E77966ED37E}">
      <dgm:prSet/>
      <dgm:spPr/>
      <dgm:t>
        <a:bodyPr>
          <a:prstTxWarp prst="textTriangle">
            <a:avLst/>
          </a:prstTxWarp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18800F9A-F7F0-42FF-970B-018DC1980039}">
      <dgm:prSet phldrT="[Текст]"/>
      <dgm:spPr/>
      <dgm:t>
        <a:bodyPr>
          <a:prstTxWarp prst="textTriangle">
            <a:avLst/>
          </a:prstTxWarp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Верхняя палата</a:t>
          </a:r>
          <a:endParaRPr lang="ru-RU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BC5850A2-92CB-4CFA-9E58-C304AE619392}" type="parTrans" cxnId="{D3CF7DCF-D61B-4D04-8B19-C6E4B82E758F}">
      <dgm:prSet/>
      <dgm:spPr/>
      <dgm:t>
        <a:bodyPr>
          <a:prstTxWarp prst="textTriangle">
            <a:avLst/>
          </a:prstTxWarp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B4EF32FE-1067-41F7-9739-FF299155AC9A}" type="sibTrans" cxnId="{D3CF7DCF-D61B-4D04-8B19-C6E4B82E758F}">
      <dgm:prSet/>
      <dgm:spPr/>
      <dgm:t>
        <a:bodyPr>
          <a:prstTxWarp prst="textTriangle">
            <a:avLst/>
          </a:prstTxWarp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9F070E7A-6AA2-4DA1-95FE-B39282509424}">
      <dgm:prSet/>
      <dgm:spPr/>
      <dgm:t>
        <a:bodyPr>
          <a:prstTxWarp prst="textTriangle">
            <a:avLst/>
          </a:prstTxWarp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Совет Федерации</a:t>
          </a:r>
          <a:endParaRPr lang="ru-RU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A95FBAEC-D297-4725-AEB8-0B4A0D5C06B7}" type="parTrans" cxnId="{76962D9F-7095-4DD6-8294-E5D27C327765}">
      <dgm:prSet/>
      <dgm:spPr/>
      <dgm:t>
        <a:bodyPr>
          <a:prstTxWarp prst="textTriangle">
            <a:avLst/>
          </a:prstTxWarp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D8C41C5A-211B-46AC-9845-8ACA11E4C439}" type="sibTrans" cxnId="{76962D9F-7095-4DD6-8294-E5D27C327765}">
      <dgm:prSet/>
      <dgm:spPr/>
      <dgm:t>
        <a:bodyPr>
          <a:prstTxWarp prst="textTriangle">
            <a:avLst/>
          </a:prstTxWarp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CE89A4A8-735C-46E8-8EDA-6276113FA29A}">
      <dgm:prSet/>
      <dgm:spPr/>
      <dgm:t>
        <a:bodyPr>
          <a:prstTxWarp prst="textTriangle">
            <a:avLst/>
          </a:prstTxWarp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Государственная дума</a:t>
          </a:r>
          <a:endParaRPr lang="ru-RU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61A4FC6C-7288-491D-90E8-02C160672701}" type="parTrans" cxnId="{884C2DE9-A3D4-450D-BD33-EB07C01C79C1}">
      <dgm:prSet/>
      <dgm:spPr/>
      <dgm:t>
        <a:bodyPr>
          <a:prstTxWarp prst="textTriangle">
            <a:avLst/>
          </a:prstTxWarp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3E2D341F-EF7C-487C-8FA4-3177EF78C2D8}" type="sibTrans" cxnId="{884C2DE9-A3D4-450D-BD33-EB07C01C79C1}">
      <dgm:prSet/>
      <dgm:spPr/>
      <dgm:t>
        <a:bodyPr>
          <a:prstTxWarp prst="textTriangle">
            <a:avLst/>
          </a:prstTxWarp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C11D6CC9-6148-4A1A-BC6D-06629DF72C4B}" type="pres">
      <dgm:prSet presAssocID="{88D51A06-9738-4809-B445-E839C759441E}" presName="Name0" presStyleCnt="0">
        <dgm:presLayoutVars>
          <dgm:dir/>
          <dgm:resizeHandles val="exact"/>
        </dgm:presLayoutVars>
      </dgm:prSet>
      <dgm:spPr/>
    </dgm:pt>
    <dgm:pt modelId="{2C5C4E43-814C-4334-B144-666F1C9E4028}" type="pres">
      <dgm:prSet presAssocID="{DA5EB35D-5106-4213-9F33-610C275CF828}" presName="node" presStyleLbl="node1" presStyleIdx="0" presStyleCnt="5" custScaleX="234740" custScaleY="110000" custRadScaleRad="95043" custRadScaleInc="1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FC9E2-E5CA-42A0-B896-1DD795DBEF9E}" type="pres">
      <dgm:prSet presAssocID="{9D0F491C-EC36-4191-BEF1-1D2A07D303FC}" presName="sibTrans" presStyleLbl="sibTrans2D1" presStyleIdx="0" presStyleCnt="5"/>
      <dgm:spPr/>
      <dgm:t>
        <a:bodyPr/>
        <a:lstStyle/>
        <a:p>
          <a:endParaRPr lang="ru-RU"/>
        </a:p>
      </dgm:t>
    </dgm:pt>
    <dgm:pt modelId="{AA30DC85-E1EA-4D9E-BD5C-F13C345FEC04}" type="pres">
      <dgm:prSet presAssocID="{9D0F491C-EC36-4191-BEF1-1D2A07D303FC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3E5D0D70-5AA1-48FC-A0DA-94A684841613}" type="pres">
      <dgm:prSet presAssocID="{B7A02517-29BF-49A2-B7D0-238AF41AA1DE}" presName="node" presStyleLbl="node1" presStyleIdx="1" presStyleCnt="5" custScaleX="133100" custScaleY="133100" custRadScaleRad="101122" custRadScaleInc="11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E1850-DB1F-44A8-91F2-6765C48E8CE1}" type="pres">
      <dgm:prSet presAssocID="{4A9FB3DD-AF8F-4C40-8F55-98D1BE0074E5}" presName="sibTrans" presStyleLbl="sibTrans2D1" presStyleIdx="1" presStyleCnt="5" custLinFactNeighborX="29758" custLinFactNeighborY="-24657"/>
      <dgm:spPr/>
      <dgm:t>
        <a:bodyPr/>
        <a:lstStyle/>
        <a:p>
          <a:endParaRPr lang="ru-RU"/>
        </a:p>
      </dgm:t>
    </dgm:pt>
    <dgm:pt modelId="{BD186DBA-5E0A-46B8-9E3C-F62240818AAB}" type="pres">
      <dgm:prSet presAssocID="{4A9FB3DD-AF8F-4C40-8F55-98D1BE0074E5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6920C52F-5389-475C-8786-020E0E7C4283}" type="pres">
      <dgm:prSet presAssocID="{CE89A4A8-735C-46E8-8EDA-6276113FA29A}" presName="node" presStyleLbl="node1" presStyleIdx="2" presStyleCnt="5" custScaleX="121000" custScaleY="121000" custRadScaleRad="97350" custRadScaleInc="-53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686F5-9C54-4F36-A8EC-D9054FBA62DD}" type="pres">
      <dgm:prSet presAssocID="{3E2D341F-EF7C-487C-8FA4-3177EF78C2D8}" presName="sibTrans" presStyleLbl="sibTrans2D1" presStyleIdx="2" presStyleCnt="5"/>
      <dgm:spPr/>
      <dgm:t>
        <a:bodyPr/>
        <a:lstStyle/>
        <a:p>
          <a:endParaRPr lang="ru-RU"/>
        </a:p>
      </dgm:t>
    </dgm:pt>
    <dgm:pt modelId="{DC29FDC9-EF22-41A3-9290-FF3175DFF70E}" type="pres">
      <dgm:prSet presAssocID="{3E2D341F-EF7C-487C-8FA4-3177EF78C2D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7EEE1FC7-A929-4D96-BCAF-67C5A2757173}" type="pres">
      <dgm:prSet presAssocID="{9F070E7A-6AA2-4DA1-95FE-B39282509424}" presName="node" presStyleLbl="node1" presStyleIdx="3" presStyleCnt="5" custScaleX="121000" custScaleY="121000" custRadScaleRad="96747" custRadScaleInc="68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11722-50CA-4CA9-9DFF-DCC5BB5BEA41}" type="pres">
      <dgm:prSet presAssocID="{D8C41C5A-211B-46AC-9845-8ACA11E4C439}" presName="sibTrans" presStyleLbl="sibTrans2D1" presStyleIdx="3" presStyleCnt="5" custLinFactNeighborX="-17473" custLinFactNeighborY="-14914"/>
      <dgm:spPr/>
      <dgm:t>
        <a:bodyPr/>
        <a:lstStyle/>
        <a:p>
          <a:endParaRPr lang="ru-RU"/>
        </a:p>
      </dgm:t>
    </dgm:pt>
    <dgm:pt modelId="{FAB84DE7-A1DA-4878-99C7-85D530097E3F}" type="pres">
      <dgm:prSet presAssocID="{D8C41C5A-211B-46AC-9845-8ACA11E4C439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F2616613-0A37-43AD-B6DD-48DFC1365C9E}" type="pres">
      <dgm:prSet presAssocID="{18800F9A-F7F0-42FF-970B-018DC1980039}" presName="node" presStyleLbl="node1" presStyleIdx="4" presStyleCnt="5" custScaleX="133100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C2297-E62A-4697-86F7-93E3A3803BC4}" type="pres">
      <dgm:prSet presAssocID="{B4EF32FE-1067-41F7-9739-FF299155AC9A}" presName="sibTrans" presStyleLbl="sibTrans2D1" presStyleIdx="4" presStyleCnt="5"/>
      <dgm:spPr/>
      <dgm:t>
        <a:bodyPr/>
        <a:lstStyle/>
        <a:p>
          <a:endParaRPr lang="ru-RU"/>
        </a:p>
      </dgm:t>
    </dgm:pt>
    <dgm:pt modelId="{DEA0A21F-87B8-4293-B3B8-CE1D09D30F85}" type="pres">
      <dgm:prSet presAssocID="{B4EF32FE-1067-41F7-9739-FF299155AC9A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76962D9F-7095-4DD6-8294-E5D27C327765}" srcId="{88D51A06-9738-4809-B445-E839C759441E}" destId="{9F070E7A-6AA2-4DA1-95FE-B39282509424}" srcOrd="3" destOrd="0" parTransId="{A95FBAEC-D297-4725-AEB8-0B4A0D5C06B7}" sibTransId="{D8C41C5A-211B-46AC-9845-8ACA11E4C439}"/>
    <dgm:cxn modelId="{11A3C4F9-F375-4AA3-A943-1D666F228BDA}" type="presOf" srcId="{D8C41C5A-211B-46AC-9845-8ACA11E4C439}" destId="{FAB84DE7-A1DA-4878-99C7-85D530097E3F}" srcOrd="1" destOrd="0" presId="urn:microsoft.com/office/officeart/2005/8/layout/cycle7"/>
    <dgm:cxn modelId="{2FF338FE-F6FF-4CA1-AACF-4F39BF3F64D4}" type="presOf" srcId="{DA5EB35D-5106-4213-9F33-610C275CF828}" destId="{2C5C4E43-814C-4334-B144-666F1C9E4028}" srcOrd="0" destOrd="0" presId="urn:microsoft.com/office/officeart/2005/8/layout/cycle7"/>
    <dgm:cxn modelId="{AB6B0F29-27C5-4A71-932F-0D865E54184E}" type="presOf" srcId="{9D0F491C-EC36-4191-BEF1-1D2A07D303FC}" destId="{A83FC9E2-E5CA-42A0-B896-1DD795DBEF9E}" srcOrd="0" destOrd="0" presId="urn:microsoft.com/office/officeart/2005/8/layout/cycle7"/>
    <dgm:cxn modelId="{8102868A-DF83-4FEF-BA64-8E77966ED37E}" srcId="{88D51A06-9738-4809-B445-E839C759441E}" destId="{B7A02517-29BF-49A2-B7D0-238AF41AA1DE}" srcOrd="1" destOrd="0" parTransId="{44586754-B3EA-46BB-B245-C07E6F6C55C2}" sibTransId="{4A9FB3DD-AF8F-4C40-8F55-98D1BE0074E5}"/>
    <dgm:cxn modelId="{8F07E5C9-29C9-4B4A-90B5-B2B425D2156F}" type="presOf" srcId="{B4EF32FE-1067-41F7-9739-FF299155AC9A}" destId="{784C2297-E62A-4697-86F7-93E3A3803BC4}" srcOrd="0" destOrd="0" presId="urn:microsoft.com/office/officeart/2005/8/layout/cycle7"/>
    <dgm:cxn modelId="{0C0A167F-C463-4D0F-9DA4-C38F6FCD73EB}" type="presOf" srcId="{4A9FB3DD-AF8F-4C40-8F55-98D1BE0074E5}" destId="{BD186DBA-5E0A-46B8-9E3C-F62240818AAB}" srcOrd="1" destOrd="0" presId="urn:microsoft.com/office/officeart/2005/8/layout/cycle7"/>
    <dgm:cxn modelId="{8A4D630C-8D12-4AE3-BB48-8DFB91D999A7}" type="presOf" srcId="{9F070E7A-6AA2-4DA1-95FE-B39282509424}" destId="{7EEE1FC7-A929-4D96-BCAF-67C5A2757173}" srcOrd="0" destOrd="0" presId="urn:microsoft.com/office/officeart/2005/8/layout/cycle7"/>
    <dgm:cxn modelId="{471BC9B7-6EDD-4973-876B-42ED4EF8277D}" type="presOf" srcId="{B7A02517-29BF-49A2-B7D0-238AF41AA1DE}" destId="{3E5D0D70-5AA1-48FC-A0DA-94A684841613}" srcOrd="0" destOrd="0" presId="urn:microsoft.com/office/officeart/2005/8/layout/cycle7"/>
    <dgm:cxn modelId="{A2D16017-DA52-4876-BB5C-AB94DFD653FC}" type="presOf" srcId="{D8C41C5A-211B-46AC-9845-8ACA11E4C439}" destId="{09811722-50CA-4CA9-9DFF-DCC5BB5BEA41}" srcOrd="0" destOrd="0" presId="urn:microsoft.com/office/officeart/2005/8/layout/cycle7"/>
    <dgm:cxn modelId="{82DC599A-4928-4ECF-8F11-39F30E76A45A}" type="presOf" srcId="{9D0F491C-EC36-4191-BEF1-1D2A07D303FC}" destId="{AA30DC85-E1EA-4D9E-BD5C-F13C345FEC04}" srcOrd="1" destOrd="0" presId="urn:microsoft.com/office/officeart/2005/8/layout/cycle7"/>
    <dgm:cxn modelId="{32222B58-4F8D-496E-9CF6-60DF20960E1C}" type="presOf" srcId="{CE89A4A8-735C-46E8-8EDA-6276113FA29A}" destId="{6920C52F-5389-475C-8786-020E0E7C4283}" srcOrd="0" destOrd="0" presId="urn:microsoft.com/office/officeart/2005/8/layout/cycle7"/>
    <dgm:cxn modelId="{F65BF931-2259-413F-9AB0-57E0D0EF64B8}" type="presOf" srcId="{88D51A06-9738-4809-B445-E839C759441E}" destId="{C11D6CC9-6148-4A1A-BC6D-06629DF72C4B}" srcOrd="0" destOrd="0" presId="urn:microsoft.com/office/officeart/2005/8/layout/cycle7"/>
    <dgm:cxn modelId="{5C29677A-DA7A-4A26-8240-3BD8215B9E13}" type="presOf" srcId="{3E2D341F-EF7C-487C-8FA4-3177EF78C2D8}" destId="{494686F5-9C54-4F36-A8EC-D9054FBA62DD}" srcOrd="0" destOrd="0" presId="urn:microsoft.com/office/officeart/2005/8/layout/cycle7"/>
    <dgm:cxn modelId="{D3CF7DCF-D61B-4D04-8B19-C6E4B82E758F}" srcId="{88D51A06-9738-4809-B445-E839C759441E}" destId="{18800F9A-F7F0-42FF-970B-018DC1980039}" srcOrd="4" destOrd="0" parTransId="{BC5850A2-92CB-4CFA-9E58-C304AE619392}" sibTransId="{B4EF32FE-1067-41F7-9739-FF299155AC9A}"/>
    <dgm:cxn modelId="{B0D17876-1494-4F26-9B6F-306BC6A531D8}" type="presOf" srcId="{3E2D341F-EF7C-487C-8FA4-3177EF78C2D8}" destId="{DC29FDC9-EF22-41A3-9290-FF3175DFF70E}" srcOrd="1" destOrd="0" presId="urn:microsoft.com/office/officeart/2005/8/layout/cycle7"/>
    <dgm:cxn modelId="{3D4B332F-85FB-471B-BD19-6ED75E7A9D2A}" type="presOf" srcId="{B4EF32FE-1067-41F7-9739-FF299155AC9A}" destId="{DEA0A21F-87B8-4293-B3B8-CE1D09D30F85}" srcOrd="1" destOrd="0" presId="urn:microsoft.com/office/officeart/2005/8/layout/cycle7"/>
    <dgm:cxn modelId="{884C2DE9-A3D4-450D-BD33-EB07C01C79C1}" srcId="{88D51A06-9738-4809-B445-E839C759441E}" destId="{CE89A4A8-735C-46E8-8EDA-6276113FA29A}" srcOrd="2" destOrd="0" parTransId="{61A4FC6C-7288-491D-90E8-02C160672701}" sibTransId="{3E2D341F-EF7C-487C-8FA4-3177EF78C2D8}"/>
    <dgm:cxn modelId="{547A0014-5216-4D0A-95C3-C0C12BDB2CE4}" srcId="{88D51A06-9738-4809-B445-E839C759441E}" destId="{DA5EB35D-5106-4213-9F33-610C275CF828}" srcOrd="0" destOrd="0" parTransId="{B9DDF86B-FE66-4C6C-BDEE-BCC466962535}" sibTransId="{9D0F491C-EC36-4191-BEF1-1D2A07D303FC}"/>
    <dgm:cxn modelId="{627A85F3-624F-40F9-A1D2-56A08AB33225}" type="presOf" srcId="{4A9FB3DD-AF8F-4C40-8F55-98D1BE0074E5}" destId="{577E1850-DB1F-44A8-91F2-6765C48E8CE1}" srcOrd="0" destOrd="0" presId="urn:microsoft.com/office/officeart/2005/8/layout/cycle7"/>
    <dgm:cxn modelId="{98A77238-3CE4-465B-8FA1-3FF1263CF35F}" type="presOf" srcId="{18800F9A-F7F0-42FF-970B-018DC1980039}" destId="{F2616613-0A37-43AD-B6DD-48DFC1365C9E}" srcOrd="0" destOrd="0" presId="urn:microsoft.com/office/officeart/2005/8/layout/cycle7"/>
    <dgm:cxn modelId="{E0A6CF0F-F224-416C-96E9-475253B69329}" type="presParOf" srcId="{C11D6CC9-6148-4A1A-BC6D-06629DF72C4B}" destId="{2C5C4E43-814C-4334-B144-666F1C9E4028}" srcOrd="0" destOrd="0" presId="urn:microsoft.com/office/officeart/2005/8/layout/cycle7"/>
    <dgm:cxn modelId="{E4D7AB6B-FF92-462A-8C30-AF71562DD4C8}" type="presParOf" srcId="{C11D6CC9-6148-4A1A-BC6D-06629DF72C4B}" destId="{A83FC9E2-E5CA-42A0-B896-1DD795DBEF9E}" srcOrd="1" destOrd="0" presId="urn:microsoft.com/office/officeart/2005/8/layout/cycle7"/>
    <dgm:cxn modelId="{0891ECE5-4DEA-4DA7-888B-AC6614749731}" type="presParOf" srcId="{A83FC9E2-E5CA-42A0-B896-1DD795DBEF9E}" destId="{AA30DC85-E1EA-4D9E-BD5C-F13C345FEC04}" srcOrd="0" destOrd="0" presId="urn:microsoft.com/office/officeart/2005/8/layout/cycle7"/>
    <dgm:cxn modelId="{5EE3E912-872E-4494-9A6F-A12FF4C5C1D4}" type="presParOf" srcId="{C11D6CC9-6148-4A1A-BC6D-06629DF72C4B}" destId="{3E5D0D70-5AA1-48FC-A0DA-94A684841613}" srcOrd="2" destOrd="0" presId="urn:microsoft.com/office/officeart/2005/8/layout/cycle7"/>
    <dgm:cxn modelId="{D3219161-84AD-4534-8938-1D268F2BC429}" type="presParOf" srcId="{C11D6CC9-6148-4A1A-BC6D-06629DF72C4B}" destId="{577E1850-DB1F-44A8-91F2-6765C48E8CE1}" srcOrd="3" destOrd="0" presId="urn:microsoft.com/office/officeart/2005/8/layout/cycle7"/>
    <dgm:cxn modelId="{AF37E312-92DA-4E72-B256-31C62D26EC24}" type="presParOf" srcId="{577E1850-DB1F-44A8-91F2-6765C48E8CE1}" destId="{BD186DBA-5E0A-46B8-9E3C-F62240818AAB}" srcOrd="0" destOrd="0" presId="urn:microsoft.com/office/officeart/2005/8/layout/cycle7"/>
    <dgm:cxn modelId="{86A32814-27DB-4ED2-B230-E5CEC63C0366}" type="presParOf" srcId="{C11D6CC9-6148-4A1A-BC6D-06629DF72C4B}" destId="{6920C52F-5389-475C-8786-020E0E7C4283}" srcOrd="4" destOrd="0" presId="urn:microsoft.com/office/officeart/2005/8/layout/cycle7"/>
    <dgm:cxn modelId="{2D95FB90-B9C4-4F96-94D2-F9352C4698BA}" type="presParOf" srcId="{C11D6CC9-6148-4A1A-BC6D-06629DF72C4B}" destId="{494686F5-9C54-4F36-A8EC-D9054FBA62DD}" srcOrd="5" destOrd="0" presId="urn:microsoft.com/office/officeart/2005/8/layout/cycle7"/>
    <dgm:cxn modelId="{9292E9E6-EDF8-459E-80DE-6128341EE363}" type="presParOf" srcId="{494686F5-9C54-4F36-A8EC-D9054FBA62DD}" destId="{DC29FDC9-EF22-41A3-9290-FF3175DFF70E}" srcOrd="0" destOrd="0" presId="urn:microsoft.com/office/officeart/2005/8/layout/cycle7"/>
    <dgm:cxn modelId="{2DB520E5-C6FD-4F44-A4BA-DE0C25722DD0}" type="presParOf" srcId="{C11D6CC9-6148-4A1A-BC6D-06629DF72C4B}" destId="{7EEE1FC7-A929-4D96-BCAF-67C5A2757173}" srcOrd="6" destOrd="0" presId="urn:microsoft.com/office/officeart/2005/8/layout/cycle7"/>
    <dgm:cxn modelId="{EA3B5964-66E4-4776-83EA-167B36918D06}" type="presParOf" srcId="{C11D6CC9-6148-4A1A-BC6D-06629DF72C4B}" destId="{09811722-50CA-4CA9-9DFF-DCC5BB5BEA41}" srcOrd="7" destOrd="0" presId="urn:microsoft.com/office/officeart/2005/8/layout/cycle7"/>
    <dgm:cxn modelId="{68C2F504-E95C-4E16-A400-D1D36C42A419}" type="presParOf" srcId="{09811722-50CA-4CA9-9DFF-DCC5BB5BEA41}" destId="{FAB84DE7-A1DA-4878-99C7-85D530097E3F}" srcOrd="0" destOrd="0" presId="urn:microsoft.com/office/officeart/2005/8/layout/cycle7"/>
    <dgm:cxn modelId="{D54EAADB-461A-4A68-BDF4-CB334C407136}" type="presParOf" srcId="{C11D6CC9-6148-4A1A-BC6D-06629DF72C4B}" destId="{F2616613-0A37-43AD-B6DD-48DFC1365C9E}" srcOrd="8" destOrd="0" presId="urn:microsoft.com/office/officeart/2005/8/layout/cycle7"/>
    <dgm:cxn modelId="{D73F08C6-41C0-4496-967C-35828BA0FB15}" type="presParOf" srcId="{C11D6CC9-6148-4A1A-BC6D-06629DF72C4B}" destId="{784C2297-E62A-4697-86F7-93E3A3803BC4}" srcOrd="9" destOrd="0" presId="urn:microsoft.com/office/officeart/2005/8/layout/cycle7"/>
    <dgm:cxn modelId="{43E30279-0F9E-498F-BF12-99BE1F27ED0E}" type="presParOf" srcId="{784C2297-E62A-4697-86F7-93E3A3803BC4}" destId="{DEA0A21F-87B8-4293-B3B8-CE1D09D30F85}" srcOrd="0" destOrd="0" presId="urn:microsoft.com/office/officeart/2005/8/layout/cycle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7456B4-5D9D-4305-B5D8-ADF74FE49BAC}" type="doc">
      <dgm:prSet loTypeId="urn:microsoft.com/office/officeart/2005/8/layout/vList6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1FEFC8B-80C1-41DD-B9A0-654F3411EA3A}">
      <dgm:prSet phldrT="[Текст]"/>
      <dgm:spPr/>
      <dgm:t>
        <a:bodyPr/>
        <a:lstStyle/>
        <a:p>
          <a:r>
            <a:rPr lang="ru-RU" dirty="0" smtClean="0"/>
            <a:t>Государственная дума</a:t>
          </a:r>
          <a:endParaRPr lang="ru-RU" dirty="0"/>
        </a:p>
      </dgm:t>
    </dgm:pt>
    <dgm:pt modelId="{B71ECE5E-93BA-488A-9C60-D96086A270F0}" type="parTrans" cxnId="{CFACFD5D-0D44-4102-A83F-2C187F40F614}">
      <dgm:prSet/>
      <dgm:spPr/>
      <dgm:t>
        <a:bodyPr/>
        <a:lstStyle/>
        <a:p>
          <a:endParaRPr lang="ru-RU"/>
        </a:p>
      </dgm:t>
    </dgm:pt>
    <dgm:pt modelId="{D0B156D0-A32C-4555-BB1C-60985DB8F5EE}" type="sibTrans" cxnId="{CFACFD5D-0D44-4102-A83F-2C187F40F614}">
      <dgm:prSet/>
      <dgm:spPr/>
      <dgm:t>
        <a:bodyPr/>
        <a:lstStyle/>
        <a:p>
          <a:endParaRPr lang="ru-RU"/>
        </a:p>
      </dgm:t>
    </dgm:pt>
    <dgm:pt modelId="{7D09A34E-44D6-4ABC-93E6-D275A3BDB958}">
      <dgm:prSet phldrT="[Текст]" custT="1"/>
      <dgm:spPr/>
      <dgm:t>
        <a:bodyPr vert="vert270"/>
        <a:lstStyle/>
        <a:p>
          <a:r>
            <a:rPr lang="ru-RU" sz="3600" dirty="0" err="1" smtClean="0"/>
            <a:t>Разра</a:t>
          </a:r>
          <a:r>
            <a:rPr lang="ru-RU" sz="3600" dirty="0" smtClean="0"/>
            <a:t> </a:t>
          </a:r>
          <a:r>
            <a:rPr lang="ru-RU" sz="3600" dirty="0" err="1" smtClean="0"/>
            <a:t>батывает</a:t>
          </a:r>
          <a:r>
            <a:rPr lang="ru-RU" sz="3600" dirty="0" smtClean="0"/>
            <a:t>, </a:t>
          </a:r>
          <a:r>
            <a:rPr lang="ru-RU" sz="3600" dirty="0" err="1" smtClean="0"/>
            <a:t>прини</a:t>
          </a:r>
          <a:r>
            <a:rPr lang="ru-RU" sz="3600" dirty="0" smtClean="0"/>
            <a:t> мает законы, бюджет. </a:t>
          </a:r>
          <a:endParaRPr lang="ru-RU" sz="3600" dirty="0"/>
        </a:p>
      </dgm:t>
    </dgm:pt>
    <dgm:pt modelId="{7074F143-3493-47BD-ABDD-FF605DA2255A}" type="parTrans" cxnId="{26FDD311-1157-4066-8307-D62A6ACB1BD2}">
      <dgm:prSet/>
      <dgm:spPr/>
      <dgm:t>
        <a:bodyPr/>
        <a:lstStyle/>
        <a:p>
          <a:endParaRPr lang="ru-RU"/>
        </a:p>
      </dgm:t>
    </dgm:pt>
    <dgm:pt modelId="{537E0E1F-C57D-4667-B37C-57972EDA8162}" type="sibTrans" cxnId="{26FDD311-1157-4066-8307-D62A6ACB1BD2}">
      <dgm:prSet/>
      <dgm:spPr/>
      <dgm:t>
        <a:bodyPr/>
        <a:lstStyle/>
        <a:p>
          <a:endParaRPr lang="ru-RU"/>
        </a:p>
      </dgm:t>
    </dgm:pt>
    <dgm:pt modelId="{B6748B38-C009-4D4F-9A77-DD6A31036CC6}">
      <dgm:prSet phldrT="[Текст]"/>
      <dgm:spPr/>
      <dgm:t>
        <a:bodyPr/>
        <a:lstStyle/>
        <a:p>
          <a:r>
            <a:rPr lang="ru-RU" dirty="0" smtClean="0"/>
            <a:t>Совет Федерации</a:t>
          </a:r>
          <a:endParaRPr lang="ru-RU" dirty="0"/>
        </a:p>
      </dgm:t>
    </dgm:pt>
    <dgm:pt modelId="{5D0BEE2C-62D3-4DFE-B3E1-914790BB3E2D}" type="parTrans" cxnId="{503013E8-31B0-4687-9684-4ED9A00424C7}">
      <dgm:prSet/>
      <dgm:spPr/>
      <dgm:t>
        <a:bodyPr/>
        <a:lstStyle/>
        <a:p>
          <a:endParaRPr lang="ru-RU"/>
        </a:p>
      </dgm:t>
    </dgm:pt>
    <dgm:pt modelId="{E36A12ED-196F-46D1-84B8-62ABCEE267E5}" type="sibTrans" cxnId="{503013E8-31B0-4687-9684-4ED9A00424C7}">
      <dgm:prSet/>
      <dgm:spPr/>
      <dgm:t>
        <a:bodyPr/>
        <a:lstStyle/>
        <a:p>
          <a:endParaRPr lang="ru-RU"/>
        </a:p>
      </dgm:t>
    </dgm:pt>
    <dgm:pt modelId="{6C5F9A61-839F-4A0A-B511-2A6BA4FE60C0}">
      <dgm:prSet phldrT="[Текст]" custT="1"/>
      <dgm:spPr/>
      <dgm:t>
        <a:bodyPr vert="vert270"/>
        <a:lstStyle/>
        <a:p>
          <a:r>
            <a:rPr lang="ru-RU" sz="3600" dirty="0" smtClean="0"/>
            <a:t>Утверждает или отклоняет законы, принятые </a:t>
          </a:r>
          <a:r>
            <a:rPr lang="ru-RU" sz="3600" dirty="0" err="1" smtClean="0"/>
            <a:t>Гос</a:t>
          </a:r>
          <a:r>
            <a:rPr lang="ru-RU" sz="3600" dirty="0" smtClean="0"/>
            <a:t>. Думой (14 дней).</a:t>
          </a:r>
          <a:endParaRPr lang="ru-RU" sz="3100" dirty="0"/>
        </a:p>
      </dgm:t>
    </dgm:pt>
    <dgm:pt modelId="{E0EB4D97-E64A-4171-8315-1FC4483A7F80}" type="parTrans" cxnId="{2801E3AF-8959-497F-92ED-0F94942D5CA9}">
      <dgm:prSet/>
      <dgm:spPr/>
      <dgm:t>
        <a:bodyPr/>
        <a:lstStyle/>
        <a:p>
          <a:endParaRPr lang="ru-RU"/>
        </a:p>
      </dgm:t>
    </dgm:pt>
    <dgm:pt modelId="{F99CDC33-5EF3-4062-8AEC-1B4DA1DEBBFE}" type="sibTrans" cxnId="{2801E3AF-8959-497F-92ED-0F94942D5CA9}">
      <dgm:prSet/>
      <dgm:spPr/>
      <dgm:t>
        <a:bodyPr/>
        <a:lstStyle/>
        <a:p>
          <a:endParaRPr lang="ru-RU"/>
        </a:p>
      </dgm:t>
    </dgm:pt>
    <dgm:pt modelId="{E431D2E6-0F97-4E71-B366-67CAA2E0FF10}" type="pres">
      <dgm:prSet presAssocID="{A17456B4-5D9D-4305-B5D8-ADF74FE49BAC}" presName="Name0" presStyleCnt="0">
        <dgm:presLayoutVars>
          <dgm:dir/>
          <dgm:animLvl val="lvl"/>
          <dgm:resizeHandles/>
        </dgm:presLayoutVars>
      </dgm:prSet>
      <dgm:spPr/>
    </dgm:pt>
    <dgm:pt modelId="{538EE814-DAA5-4CC8-A7E6-D30DABFDFAEB}" type="pres">
      <dgm:prSet presAssocID="{B1FEFC8B-80C1-41DD-B9A0-654F3411EA3A}" presName="linNode" presStyleCnt="0"/>
      <dgm:spPr/>
    </dgm:pt>
    <dgm:pt modelId="{E6AA4E95-38D4-4955-8B35-F10C30084590}" type="pres">
      <dgm:prSet presAssocID="{B1FEFC8B-80C1-41DD-B9A0-654F3411EA3A}" presName="parentShp" presStyleLbl="node1" presStyleIdx="0" presStyleCnt="2" custScaleX="146410" custScaleY="73901" custLinFactX="24731" custLinFactNeighborX="100000" custLinFactNeighborY="-40288">
        <dgm:presLayoutVars>
          <dgm:bulletEnabled val="1"/>
        </dgm:presLayoutVars>
      </dgm:prSet>
      <dgm:spPr/>
    </dgm:pt>
    <dgm:pt modelId="{D1CC4713-BD55-4EFF-A14E-B44FB53E3AB6}" type="pres">
      <dgm:prSet presAssocID="{B1FEFC8B-80C1-41DD-B9A0-654F3411EA3A}" presName="childShp" presStyleLbl="bgAccFollowNode1" presStyleIdx="0" presStyleCnt="2" custAng="5400000" custScaleX="120311" custScaleY="121000" custLinFactY="4136" custLinFactNeighborX="2904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2FAA7-CC1C-44A6-A72E-1D4A05CCBCB0}" type="pres">
      <dgm:prSet presAssocID="{D0B156D0-A32C-4555-BB1C-60985DB8F5EE}" presName="spacing" presStyleCnt="0"/>
      <dgm:spPr/>
    </dgm:pt>
    <dgm:pt modelId="{E1442EB7-E66F-49BA-9F6A-9E85D86BE7F9}" type="pres">
      <dgm:prSet presAssocID="{B6748B38-C009-4D4F-9A77-DD6A31036CC6}" presName="linNode" presStyleCnt="0"/>
      <dgm:spPr/>
    </dgm:pt>
    <dgm:pt modelId="{D5F30B72-DB9D-45EA-BA38-F7E51B89AFFD}" type="pres">
      <dgm:prSet presAssocID="{B6748B38-C009-4D4F-9A77-DD6A31036CC6}" presName="parentShp" presStyleLbl="node1" presStyleIdx="1" presStyleCnt="2" custScaleX="146410" custScaleY="73629" custLinFactY="-63108" custLinFactNeighborX="53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83B80-73EF-4985-A41F-DA84EBFC13D8}" type="pres">
      <dgm:prSet presAssocID="{B6748B38-C009-4D4F-9A77-DD6A31036CC6}" presName="childShp" presStyleLbl="bgAccFollowNode1" presStyleIdx="1" presStyleCnt="2" custAng="5400000" custScaleX="121000" custScaleY="121000" custLinFactX="-25270" custLinFactNeighborX="-100000" custLinFactNeighborY="-27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FC338E-1994-40AE-8A2A-1D9E6D7C30DB}" type="presOf" srcId="{6C5F9A61-839F-4A0A-B511-2A6BA4FE60C0}" destId="{3A183B80-73EF-4985-A41F-DA84EBFC13D8}" srcOrd="0" destOrd="0" presId="urn:microsoft.com/office/officeart/2005/8/layout/vList6"/>
    <dgm:cxn modelId="{503013E8-31B0-4687-9684-4ED9A00424C7}" srcId="{A17456B4-5D9D-4305-B5D8-ADF74FE49BAC}" destId="{B6748B38-C009-4D4F-9A77-DD6A31036CC6}" srcOrd="1" destOrd="0" parTransId="{5D0BEE2C-62D3-4DFE-B3E1-914790BB3E2D}" sibTransId="{E36A12ED-196F-46D1-84B8-62ABCEE267E5}"/>
    <dgm:cxn modelId="{CFACFD5D-0D44-4102-A83F-2C187F40F614}" srcId="{A17456B4-5D9D-4305-B5D8-ADF74FE49BAC}" destId="{B1FEFC8B-80C1-41DD-B9A0-654F3411EA3A}" srcOrd="0" destOrd="0" parTransId="{B71ECE5E-93BA-488A-9C60-D96086A270F0}" sibTransId="{D0B156D0-A32C-4555-BB1C-60985DB8F5EE}"/>
    <dgm:cxn modelId="{6E588E4E-57AB-4D04-96E6-9F23FEC4C872}" type="presOf" srcId="{B6748B38-C009-4D4F-9A77-DD6A31036CC6}" destId="{D5F30B72-DB9D-45EA-BA38-F7E51B89AFFD}" srcOrd="0" destOrd="0" presId="urn:microsoft.com/office/officeart/2005/8/layout/vList6"/>
    <dgm:cxn modelId="{2801E3AF-8959-497F-92ED-0F94942D5CA9}" srcId="{B6748B38-C009-4D4F-9A77-DD6A31036CC6}" destId="{6C5F9A61-839F-4A0A-B511-2A6BA4FE60C0}" srcOrd="0" destOrd="0" parTransId="{E0EB4D97-E64A-4171-8315-1FC4483A7F80}" sibTransId="{F99CDC33-5EF3-4062-8AEC-1B4DA1DEBBFE}"/>
    <dgm:cxn modelId="{B99BCCEB-8F42-4E5B-8DD7-3957BC0EFD5B}" type="presOf" srcId="{B1FEFC8B-80C1-41DD-B9A0-654F3411EA3A}" destId="{E6AA4E95-38D4-4955-8B35-F10C30084590}" srcOrd="0" destOrd="0" presId="urn:microsoft.com/office/officeart/2005/8/layout/vList6"/>
    <dgm:cxn modelId="{516BCAAB-D8EE-4B7A-8371-83A7DCAE15BC}" type="presOf" srcId="{A17456B4-5D9D-4305-B5D8-ADF74FE49BAC}" destId="{E431D2E6-0F97-4E71-B366-67CAA2E0FF10}" srcOrd="0" destOrd="0" presId="urn:microsoft.com/office/officeart/2005/8/layout/vList6"/>
    <dgm:cxn modelId="{26FDD311-1157-4066-8307-D62A6ACB1BD2}" srcId="{B1FEFC8B-80C1-41DD-B9A0-654F3411EA3A}" destId="{7D09A34E-44D6-4ABC-93E6-D275A3BDB958}" srcOrd="0" destOrd="0" parTransId="{7074F143-3493-47BD-ABDD-FF605DA2255A}" sibTransId="{537E0E1F-C57D-4667-B37C-57972EDA8162}"/>
    <dgm:cxn modelId="{AA1FC3C9-C28B-4469-8AF4-142017B82C4D}" type="presOf" srcId="{7D09A34E-44D6-4ABC-93E6-D275A3BDB958}" destId="{D1CC4713-BD55-4EFF-A14E-B44FB53E3AB6}" srcOrd="0" destOrd="0" presId="urn:microsoft.com/office/officeart/2005/8/layout/vList6"/>
    <dgm:cxn modelId="{7FB12522-C884-4E59-A1AA-ED01108CDA61}" type="presParOf" srcId="{E431D2E6-0F97-4E71-B366-67CAA2E0FF10}" destId="{538EE814-DAA5-4CC8-A7E6-D30DABFDFAEB}" srcOrd="0" destOrd="0" presId="urn:microsoft.com/office/officeart/2005/8/layout/vList6"/>
    <dgm:cxn modelId="{77B3521F-78F2-48E8-AE8A-2B553240339A}" type="presParOf" srcId="{538EE814-DAA5-4CC8-A7E6-D30DABFDFAEB}" destId="{E6AA4E95-38D4-4955-8B35-F10C30084590}" srcOrd="0" destOrd="0" presId="urn:microsoft.com/office/officeart/2005/8/layout/vList6"/>
    <dgm:cxn modelId="{093B9480-E783-4BC9-8034-334A565FE276}" type="presParOf" srcId="{538EE814-DAA5-4CC8-A7E6-D30DABFDFAEB}" destId="{D1CC4713-BD55-4EFF-A14E-B44FB53E3AB6}" srcOrd="1" destOrd="0" presId="urn:microsoft.com/office/officeart/2005/8/layout/vList6"/>
    <dgm:cxn modelId="{2023CD82-A992-47F7-BE7F-A720C0ECA659}" type="presParOf" srcId="{E431D2E6-0F97-4E71-B366-67CAA2E0FF10}" destId="{1FB2FAA7-CC1C-44A6-A72E-1D4A05CCBCB0}" srcOrd="1" destOrd="0" presId="urn:microsoft.com/office/officeart/2005/8/layout/vList6"/>
    <dgm:cxn modelId="{F71EDE97-4E7B-45C5-A61D-84A58B105D08}" type="presParOf" srcId="{E431D2E6-0F97-4E71-B366-67CAA2E0FF10}" destId="{E1442EB7-E66F-49BA-9F6A-9E85D86BE7F9}" srcOrd="2" destOrd="0" presId="urn:microsoft.com/office/officeart/2005/8/layout/vList6"/>
    <dgm:cxn modelId="{0AB5343F-30F3-471A-842E-D1629703E60E}" type="presParOf" srcId="{E1442EB7-E66F-49BA-9F6A-9E85D86BE7F9}" destId="{D5F30B72-DB9D-45EA-BA38-F7E51B89AFFD}" srcOrd="0" destOrd="0" presId="urn:microsoft.com/office/officeart/2005/8/layout/vList6"/>
    <dgm:cxn modelId="{020B90BF-3EC5-49F3-B62F-EEB35655A4A3}" type="presParOf" srcId="{E1442EB7-E66F-49BA-9F6A-9E85D86BE7F9}" destId="{3A183B80-73EF-4985-A41F-DA84EBFC13D8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06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1026" name="Picture 2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487922"/>
            <a:ext cx="5286412" cy="53700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42852"/>
            <a:ext cx="7772400" cy="1470025"/>
          </a:xfrm>
        </p:spPr>
        <p:txBody>
          <a:bodyPr>
            <a:normAutofit/>
          </a:bodyPr>
          <a:lstStyle/>
          <a:p>
            <a:r>
              <a:rPr lang="ru-RU" sz="8800" b="1" dirty="0" smtClean="0"/>
              <a:t>Парламент Р.Ф.</a:t>
            </a:r>
            <a:endParaRPr lang="ru-RU" sz="8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87922"/>
            <a:ext cx="5286412" cy="53700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DSC006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План: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История парламентаризма.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Состав Федерального собрания.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Функции Совета Федерации Р.Ф.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Функции Государственной думы Р.Ф.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Избирательный процесс.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25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06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1026" name="Picture 2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487922"/>
            <a:ext cx="5286412" cy="53700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357298"/>
            <a:ext cx="8072494" cy="52149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Родина парламентаризма – Англия.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Первый парламент в России – 17 октября 1905 г.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Возрождение парламентаризма в России  - с 1990 г.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Парламент в России – Федеральное собрание.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06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43998" cy="1143000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Федеральное собрание - 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Font typeface="Calibri" pitchFamily="34" charset="0"/>
              <a:buChar char="­"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Представительный, законодательный орган</a:t>
            </a:r>
          </a:p>
          <a:p>
            <a:pPr>
              <a:buFont typeface="Calibri" pitchFamily="34" charset="0"/>
              <a:buChar char="­"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Постоянно действующий</a:t>
            </a:r>
          </a:p>
          <a:p>
            <a:pPr>
              <a:buFont typeface="Calibri" pitchFamily="34" charset="0"/>
              <a:buChar char="­"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Выражает интересы и волю народа</a:t>
            </a:r>
          </a:p>
          <a:p>
            <a:pPr>
              <a:buFont typeface="Calibri" pitchFamily="34" charset="0"/>
              <a:buChar char="­"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Принимает законы и бюджет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87922"/>
            <a:ext cx="5286412" cy="53700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SC006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14290"/>
          <a:ext cx="9180000" cy="698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006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214290"/>
          <a:ext cx="8686832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07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5. Этапы избирательного процесса: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Составление списка избирателей избирательными комиссиями.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Деление территории государства на избирательные округа и участки.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Выдвижение кандидатов в депутаты:</a:t>
            </a:r>
          </a:p>
          <a:p>
            <a:pPr marL="514350" indent="-514350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   а) самовыдвижение</a:t>
            </a:r>
          </a:p>
          <a:p>
            <a:pPr marL="514350" indent="-514350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   б) выдвижение от партии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2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2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2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6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6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30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07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5. Этапы избирательного процесса: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4. 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Предвыборная агитация (после регистрации) депутатов.</a:t>
            </a:r>
          </a:p>
          <a:p>
            <a:pPr marL="514350" indent="-514350">
              <a:buNone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5. Голосование.</a:t>
            </a:r>
          </a:p>
          <a:p>
            <a:pPr marL="514350" indent="-514350">
              <a:buNone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6. Подсчёт голосов. 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2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2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2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3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8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172</Words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Парламент Р.Ф.</vt:lpstr>
      <vt:lpstr>План:</vt:lpstr>
      <vt:lpstr>Слайд 3</vt:lpstr>
      <vt:lpstr>Федеральное собрание - </vt:lpstr>
      <vt:lpstr>Слайд 5</vt:lpstr>
      <vt:lpstr>Слайд 6</vt:lpstr>
      <vt:lpstr>5. Этапы избирательного процесса:</vt:lpstr>
      <vt:lpstr>5. Этапы избирательного процесса: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Парламент Р.Ф.</dc:title>
  <cp:lastModifiedBy>Школа</cp:lastModifiedBy>
  <cp:revision>3</cp:revision>
  <dcterms:modified xsi:type="dcterms:W3CDTF">2009-10-25T13:24:09Z</dcterms:modified>
</cp:coreProperties>
</file>