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6A407-67F2-4A56-A760-99DEF8EBD7E6}" type="doc">
      <dgm:prSet loTypeId="urn:microsoft.com/office/officeart/2005/8/layout/radial4" loCatId="relationship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9171919-8353-4D47-9F8E-4EAF894C939E}">
      <dgm:prSet phldrT="[Текст]" custT="1"/>
      <dgm:spPr/>
      <dgm:t>
        <a:bodyPr/>
        <a:lstStyle/>
        <a:p>
          <a:r>
            <a:rPr lang="ru-RU" sz="3200" b="1" u="sng" dirty="0" smtClean="0"/>
            <a:t>АДВОКАТ</a:t>
          </a:r>
          <a:endParaRPr lang="ru-RU" sz="3200" b="1" u="sng" dirty="0"/>
        </a:p>
      </dgm:t>
    </dgm:pt>
    <dgm:pt modelId="{E70B07A3-46C0-46ED-8012-23EBE9893501}" type="parTrans" cxnId="{3E98EE24-0FC4-4247-B5A3-D81D5F855113}">
      <dgm:prSet/>
      <dgm:spPr/>
      <dgm:t>
        <a:bodyPr/>
        <a:lstStyle/>
        <a:p>
          <a:endParaRPr lang="ru-RU"/>
        </a:p>
      </dgm:t>
    </dgm:pt>
    <dgm:pt modelId="{73CFFD1C-667B-4633-91E2-02F42C36CAF6}" type="sibTrans" cxnId="{3E98EE24-0FC4-4247-B5A3-D81D5F855113}">
      <dgm:prSet/>
      <dgm:spPr/>
      <dgm:t>
        <a:bodyPr/>
        <a:lstStyle/>
        <a:p>
          <a:endParaRPr lang="ru-RU"/>
        </a:p>
      </dgm:t>
    </dgm:pt>
    <dgm:pt modelId="{ED8E9691-FEBA-451E-B147-5265F0A59738}">
      <dgm:prSet phldrT="[Текст]"/>
      <dgm:spPr/>
      <dgm:t>
        <a:bodyPr/>
        <a:lstStyle/>
        <a:p>
          <a:r>
            <a:rPr lang="ru-RU" dirty="0" smtClean="0"/>
            <a:t>Высшее юридическое образование</a:t>
          </a:r>
          <a:endParaRPr lang="ru-RU" dirty="0"/>
        </a:p>
      </dgm:t>
    </dgm:pt>
    <dgm:pt modelId="{3D0DF966-FA39-4D13-8A99-AA1F48DA90EB}" type="parTrans" cxnId="{46B67919-448C-4332-9B5E-85ABC68B232F}">
      <dgm:prSet/>
      <dgm:spPr/>
      <dgm:t>
        <a:bodyPr/>
        <a:lstStyle/>
        <a:p>
          <a:endParaRPr lang="ru-RU"/>
        </a:p>
      </dgm:t>
    </dgm:pt>
    <dgm:pt modelId="{3AFEF33F-E287-4E00-9E6A-395A654E5ABC}" type="sibTrans" cxnId="{46B67919-448C-4332-9B5E-85ABC68B232F}">
      <dgm:prSet/>
      <dgm:spPr/>
      <dgm:t>
        <a:bodyPr/>
        <a:lstStyle/>
        <a:p>
          <a:endParaRPr lang="ru-RU"/>
        </a:p>
      </dgm:t>
    </dgm:pt>
    <dgm:pt modelId="{3FB48720-FACE-420E-A5BE-D304BA1E6626}">
      <dgm:prSet phldrT="[Текст]"/>
      <dgm:spPr/>
      <dgm:t>
        <a:bodyPr/>
        <a:lstStyle/>
        <a:p>
          <a:r>
            <a:rPr lang="ru-RU" dirty="0" smtClean="0"/>
            <a:t>Стаж работы не менее 2 лет</a:t>
          </a:r>
          <a:endParaRPr lang="ru-RU" dirty="0"/>
        </a:p>
      </dgm:t>
    </dgm:pt>
    <dgm:pt modelId="{9B2D9FA1-9296-447F-A760-41ECDCD115DF}" type="parTrans" cxnId="{7866F16D-A897-4115-BCF2-E0D58F76CE24}">
      <dgm:prSet/>
      <dgm:spPr/>
      <dgm:t>
        <a:bodyPr/>
        <a:lstStyle/>
        <a:p>
          <a:endParaRPr lang="ru-RU"/>
        </a:p>
      </dgm:t>
    </dgm:pt>
    <dgm:pt modelId="{05194206-9382-4E68-B5E3-988E121CE571}" type="sibTrans" cxnId="{7866F16D-A897-4115-BCF2-E0D58F76CE24}">
      <dgm:prSet/>
      <dgm:spPr/>
      <dgm:t>
        <a:bodyPr/>
        <a:lstStyle/>
        <a:p>
          <a:endParaRPr lang="ru-RU"/>
        </a:p>
      </dgm:t>
    </dgm:pt>
    <dgm:pt modelId="{6FDB2083-DD70-456E-9995-1756669F655B}">
      <dgm:prSet phldrT="[Текст]"/>
      <dgm:spPr/>
      <dgm:t>
        <a:bodyPr/>
        <a:lstStyle/>
        <a:p>
          <a:r>
            <a:rPr lang="ru-RU" dirty="0" smtClean="0"/>
            <a:t>Стажировка у адвоката</a:t>
          </a:r>
          <a:endParaRPr lang="ru-RU" dirty="0"/>
        </a:p>
      </dgm:t>
    </dgm:pt>
    <dgm:pt modelId="{0AFFFC1E-B795-4D16-BB05-4EDC88DBA58A}" type="parTrans" cxnId="{993E924C-C1EF-4368-BC7F-9466B0DCAA8D}">
      <dgm:prSet/>
      <dgm:spPr/>
      <dgm:t>
        <a:bodyPr/>
        <a:lstStyle/>
        <a:p>
          <a:endParaRPr lang="ru-RU"/>
        </a:p>
      </dgm:t>
    </dgm:pt>
    <dgm:pt modelId="{934035FF-5083-43C0-A823-4801D9C9B3BD}" type="sibTrans" cxnId="{993E924C-C1EF-4368-BC7F-9466B0DCAA8D}">
      <dgm:prSet/>
      <dgm:spPr/>
      <dgm:t>
        <a:bodyPr/>
        <a:lstStyle/>
        <a:p>
          <a:endParaRPr lang="ru-RU"/>
        </a:p>
      </dgm:t>
    </dgm:pt>
    <dgm:pt modelId="{C58C5844-15A0-4414-BF18-69C1016B67AE}" type="pres">
      <dgm:prSet presAssocID="{0236A407-67F2-4A56-A760-99DEF8EBD7E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4ABC12-4267-41C8-A3FA-09D83B2EE33C}" type="pres">
      <dgm:prSet presAssocID="{D9171919-8353-4D47-9F8E-4EAF894C939E}" presName="centerShape" presStyleLbl="node0" presStyleIdx="0" presStyleCnt="1" custScaleX="129488" custScaleY="102785"/>
      <dgm:spPr/>
      <dgm:t>
        <a:bodyPr/>
        <a:lstStyle/>
        <a:p>
          <a:endParaRPr lang="ru-RU"/>
        </a:p>
      </dgm:t>
    </dgm:pt>
    <dgm:pt modelId="{1DF9EC7E-3454-42E2-9445-D18B25E6D843}" type="pres">
      <dgm:prSet presAssocID="{3D0DF966-FA39-4D13-8A99-AA1F48DA90EB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739DE4E0-F5A4-4CF1-A842-5B72DEC28B3C}" type="pres">
      <dgm:prSet presAssocID="{ED8E9691-FEBA-451E-B147-5265F0A597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B805B-5533-4E39-81A2-A2A2C9A486BE}" type="pres">
      <dgm:prSet presAssocID="{9B2D9FA1-9296-447F-A760-41ECDCD115DF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E3B1AA78-C688-4058-B2FF-320EC3E65682}" type="pres">
      <dgm:prSet presAssocID="{3FB48720-FACE-420E-A5BE-D304BA1E662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06111-F5E1-46F3-BC67-D474E91C3075}" type="pres">
      <dgm:prSet presAssocID="{0AFFFC1E-B795-4D16-BB05-4EDC88DBA58A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B1D0FD6D-6242-48D0-BCAA-1CD5577A8FCD}" type="pres">
      <dgm:prSet presAssocID="{6FDB2083-DD70-456E-9995-1756669F65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3E924C-C1EF-4368-BC7F-9466B0DCAA8D}" srcId="{D9171919-8353-4D47-9F8E-4EAF894C939E}" destId="{6FDB2083-DD70-456E-9995-1756669F655B}" srcOrd="2" destOrd="0" parTransId="{0AFFFC1E-B795-4D16-BB05-4EDC88DBA58A}" sibTransId="{934035FF-5083-43C0-A823-4801D9C9B3BD}"/>
    <dgm:cxn modelId="{563FD1C1-AEC6-4D7F-BF16-C0AD8B827C19}" type="presOf" srcId="{3FB48720-FACE-420E-A5BE-D304BA1E6626}" destId="{E3B1AA78-C688-4058-B2FF-320EC3E65682}" srcOrd="0" destOrd="0" presId="urn:microsoft.com/office/officeart/2005/8/layout/radial4"/>
    <dgm:cxn modelId="{46B67919-448C-4332-9B5E-85ABC68B232F}" srcId="{D9171919-8353-4D47-9F8E-4EAF894C939E}" destId="{ED8E9691-FEBA-451E-B147-5265F0A59738}" srcOrd="0" destOrd="0" parTransId="{3D0DF966-FA39-4D13-8A99-AA1F48DA90EB}" sibTransId="{3AFEF33F-E287-4E00-9E6A-395A654E5ABC}"/>
    <dgm:cxn modelId="{0B716E13-4A88-4E3E-9A3F-22002B0E91EE}" type="presOf" srcId="{ED8E9691-FEBA-451E-B147-5265F0A59738}" destId="{739DE4E0-F5A4-4CF1-A842-5B72DEC28B3C}" srcOrd="0" destOrd="0" presId="urn:microsoft.com/office/officeart/2005/8/layout/radial4"/>
    <dgm:cxn modelId="{33F644BF-7091-4D86-BB46-4F361E080BB9}" type="presOf" srcId="{0AFFFC1E-B795-4D16-BB05-4EDC88DBA58A}" destId="{B7406111-F5E1-46F3-BC67-D474E91C3075}" srcOrd="0" destOrd="0" presId="urn:microsoft.com/office/officeart/2005/8/layout/radial4"/>
    <dgm:cxn modelId="{FEADC8AA-A61D-4C34-A168-5F47CA0906F4}" type="presOf" srcId="{6FDB2083-DD70-456E-9995-1756669F655B}" destId="{B1D0FD6D-6242-48D0-BCAA-1CD5577A8FCD}" srcOrd="0" destOrd="0" presId="urn:microsoft.com/office/officeart/2005/8/layout/radial4"/>
    <dgm:cxn modelId="{18192C3E-DCC5-4715-A345-0F10C803A4E3}" type="presOf" srcId="{0236A407-67F2-4A56-A760-99DEF8EBD7E6}" destId="{C58C5844-15A0-4414-BF18-69C1016B67AE}" srcOrd="0" destOrd="0" presId="urn:microsoft.com/office/officeart/2005/8/layout/radial4"/>
    <dgm:cxn modelId="{E54F6599-086B-4DF9-B294-BA2AE8F5E87F}" type="presOf" srcId="{3D0DF966-FA39-4D13-8A99-AA1F48DA90EB}" destId="{1DF9EC7E-3454-42E2-9445-D18B25E6D843}" srcOrd="0" destOrd="0" presId="urn:microsoft.com/office/officeart/2005/8/layout/radial4"/>
    <dgm:cxn modelId="{417E998B-8358-4A7B-98EC-EDB984F694A7}" type="presOf" srcId="{D9171919-8353-4D47-9F8E-4EAF894C939E}" destId="{264ABC12-4267-41C8-A3FA-09D83B2EE33C}" srcOrd="0" destOrd="0" presId="urn:microsoft.com/office/officeart/2005/8/layout/radial4"/>
    <dgm:cxn modelId="{3E98EE24-0FC4-4247-B5A3-D81D5F855113}" srcId="{0236A407-67F2-4A56-A760-99DEF8EBD7E6}" destId="{D9171919-8353-4D47-9F8E-4EAF894C939E}" srcOrd="0" destOrd="0" parTransId="{E70B07A3-46C0-46ED-8012-23EBE9893501}" sibTransId="{73CFFD1C-667B-4633-91E2-02F42C36CAF6}"/>
    <dgm:cxn modelId="{77A93012-33B3-4B8F-9EC2-B0528590EA72}" type="presOf" srcId="{9B2D9FA1-9296-447F-A760-41ECDCD115DF}" destId="{389B805B-5533-4E39-81A2-A2A2C9A486BE}" srcOrd="0" destOrd="0" presId="urn:microsoft.com/office/officeart/2005/8/layout/radial4"/>
    <dgm:cxn modelId="{7866F16D-A897-4115-BCF2-E0D58F76CE24}" srcId="{D9171919-8353-4D47-9F8E-4EAF894C939E}" destId="{3FB48720-FACE-420E-A5BE-D304BA1E6626}" srcOrd="1" destOrd="0" parTransId="{9B2D9FA1-9296-447F-A760-41ECDCD115DF}" sibTransId="{05194206-9382-4E68-B5E3-988E121CE571}"/>
    <dgm:cxn modelId="{7E5372AE-44A3-4545-95C7-A3C803390AB2}" type="presParOf" srcId="{C58C5844-15A0-4414-BF18-69C1016B67AE}" destId="{264ABC12-4267-41C8-A3FA-09D83B2EE33C}" srcOrd="0" destOrd="0" presId="urn:microsoft.com/office/officeart/2005/8/layout/radial4"/>
    <dgm:cxn modelId="{780D8182-B080-457A-89CD-08A79E7301A7}" type="presParOf" srcId="{C58C5844-15A0-4414-BF18-69C1016B67AE}" destId="{1DF9EC7E-3454-42E2-9445-D18B25E6D843}" srcOrd="1" destOrd="0" presId="urn:microsoft.com/office/officeart/2005/8/layout/radial4"/>
    <dgm:cxn modelId="{5F923D97-4099-4FDC-8317-5BFC21B6C7D8}" type="presParOf" srcId="{C58C5844-15A0-4414-BF18-69C1016B67AE}" destId="{739DE4E0-F5A4-4CF1-A842-5B72DEC28B3C}" srcOrd="2" destOrd="0" presId="urn:microsoft.com/office/officeart/2005/8/layout/radial4"/>
    <dgm:cxn modelId="{A1904B8C-3DBF-48E4-B18C-CB775C0F4213}" type="presParOf" srcId="{C58C5844-15A0-4414-BF18-69C1016B67AE}" destId="{389B805B-5533-4E39-81A2-A2A2C9A486BE}" srcOrd="3" destOrd="0" presId="urn:microsoft.com/office/officeart/2005/8/layout/radial4"/>
    <dgm:cxn modelId="{A2DA1932-DEDD-40D5-8622-4606864C21B2}" type="presParOf" srcId="{C58C5844-15A0-4414-BF18-69C1016B67AE}" destId="{E3B1AA78-C688-4058-B2FF-320EC3E65682}" srcOrd="4" destOrd="0" presId="urn:microsoft.com/office/officeart/2005/8/layout/radial4"/>
    <dgm:cxn modelId="{E6CCC1B8-8448-44AB-B163-DC31418E49A2}" type="presParOf" srcId="{C58C5844-15A0-4414-BF18-69C1016B67AE}" destId="{B7406111-F5E1-46F3-BC67-D474E91C3075}" srcOrd="5" destOrd="0" presId="urn:microsoft.com/office/officeart/2005/8/layout/radial4"/>
    <dgm:cxn modelId="{F99404E9-D3E7-4914-B1AC-2F5FBB2E17CB}" type="presParOf" srcId="{C58C5844-15A0-4414-BF18-69C1016B67AE}" destId="{B1D0FD6D-6242-48D0-BCAA-1CD5577A8FCD}" srcOrd="6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DB9DB0-AA51-4361-A927-3F072D64B3A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DF7E0D3-1AF0-4BAA-9ACE-71C1D99F4C65}">
      <dgm:prSet phldrT="[Текст]" custT="1"/>
      <dgm:spPr/>
      <dgm:t>
        <a:bodyPr/>
        <a:lstStyle/>
        <a:p>
          <a:r>
            <a:rPr lang="ru-RU" sz="2400" dirty="0" smtClean="0"/>
            <a:t>1. Руководствоваться законом</a:t>
          </a:r>
          <a:endParaRPr lang="ru-RU" sz="2400" dirty="0"/>
        </a:p>
      </dgm:t>
    </dgm:pt>
    <dgm:pt modelId="{BECFF131-7D73-415F-A5E8-FFB6A0602B39}" type="parTrans" cxnId="{A767D252-7CAE-4518-B1A9-500F96A6A81E}">
      <dgm:prSet/>
      <dgm:spPr/>
      <dgm:t>
        <a:bodyPr/>
        <a:lstStyle/>
        <a:p>
          <a:endParaRPr lang="ru-RU"/>
        </a:p>
      </dgm:t>
    </dgm:pt>
    <dgm:pt modelId="{DCFA1DBE-1AD5-4DE1-BE33-A62BAA153758}" type="sibTrans" cxnId="{A767D252-7CAE-4518-B1A9-500F96A6A81E}">
      <dgm:prSet/>
      <dgm:spPr/>
      <dgm:t>
        <a:bodyPr/>
        <a:lstStyle/>
        <a:p>
          <a:endParaRPr lang="ru-RU"/>
        </a:p>
      </dgm:t>
    </dgm:pt>
    <dgm:pt modelId="{E1773FD2-DAB5-4691-9853-780CCD18E714}">
      <dgm:prSet phldrT="[Текст]" custT="1"/>
      <dgm:spPr/>
      <dgm:t>
        <a:bodyPr/>
        <a:lstStyle/>
        <a:p>
          <a:r>
            <a:rPr lang="ru-RU" sz="2400" dirty="0" smtClean="0"/>
            <a:t>2. Использовать все средства для защиты в рамках закона</a:t>
          </a:r>
          <a:endParaRPr lang="ru-RU" sz="2400" dirty="0"/>
        </a:p>
      </dgm:t>
    </dgm:pt>
    <dgm:pt modelId="{87FBB373-30DE-4378-9037-0631788CCFDE}" type="parTrans" cxnId="{94853C97-C0F4-4100-ACFB-57838237FA4C}">
      <dgm:prSet/>
      <dgm:spPr/>
      <dgm:t>
        <a:bodyPr/>
        <a:lstStyle/>
        <a:p>
          <a:endParaRPr lang="ru-RU"/>
        </a:p>
      </dgm:t>
    </dgm:pt>
    <dgm:pt modelId="{C7D53555-86D8-4B1D-B71A-29C44F0D3C62}" type="sibTrans" cxnId="{94853C97-C0F4-4100-ACFB-57838237FA4C}">
      <dgm:prSet/>
      <dgm:spPr/>
      <dgm:t>
        <a:bodyPr/>
        <a:lstStyle/>
        <a:p>
          <a:endParaRPr lang="ru-RU"/>
        </a:p>
      </dgm:t>
    </dgm:pt>
    <dgm:pt modelId="{7036B389-FD25-4ACD-A6E6-023BCBFEFD3A}">
      <dgm:prSet phldrT="[Текст]" custT="1"/>
      <dgm:spPr/>
      <dgm:t>
        <a:bodyPr/>
        <a:lstStyle/>
        <a:p>
          <a:r>
            <a:rPr lang="ru-RU" sz="2400" dirty="0" smtClean="0"/>
            <a:t>3. Не разглашать сведения по роду его деятельности</a:t>
          </a:r>
          <a:endParaRPr lang="ru-RU" sz="2400" dirty="0"/>
        </a:p>
      </dgm:t>
    </dgm:pt>
    <dgm:pt modelId="{5468BA1B-543A-411D-AB03-65F19A98D586}" type="parTrans" cxnId="{F48379A4-64F9-481E-9B6F-E57EA5E0E087}">
      <dgm:prSet/>
      <dgm:spPr/>
      <dgm:t>
        <a:bodyPr/>
        <a:lstStyle/>
        <a:p>
          <a:endParaRPr lang="ru-RU"/>
        </a:p>
      </dgm:t>
    </dgm:pt>
    <dgm:pt modelId="{F35B11EA-12EE-4D55-9130-BB446FCC1C47}" type="sibTrans" cxnId="{F48379A4-64F9-481E-9B6F-E57EA5E0E087}">
      <dgm:prSet/>
      <dgm:spPr/>
      <dgm:t>
        <a:bodyPr/>
        <a:lstStyle/>
        <a:p>
          <a:endParaRPr lang="ru-RU"/>
        </a:p>
      </dgm:t>
    </dgm:pt>
    <dgm:pt modelId="{383AE2F7-4C12-427F-BCDF-2CCD82C0D091}">
      <dgm:prSet custT="1"/>
      <dgm:spPr/>
      <dgm:t>
        <a:bodyPr/>
        <a:lstStyle/>
        <a:p>
          <a:r>
            <a:rPr lang="ru-RU" sz="2400" dirty="0" smtClean="0"/>
            <a:t>4. Соблюдать кодекс профессиональной этики</a:t>
          </a:r>
          <a:endParaRPr lang="ru-RU" sz="2400" dirty="0"/>
        </a:p>
      </dgm:t>
    </dgm:pt>
    <dgm:pt modelId="{E89EF798-3D07-4D68-B808-B3A57D7DD592}" type="parTrans" cxnId="{D278C9B9-9C3F-4B13-BFAB-3B80446F4EC6}">
      <dgm:prSet/>
      <dgm:spPr/>
      <dgm:t>
        <a:bodyPr/>
        <a:lstStyle/>
        <a:p>
          <a:endParaRPr lang="ru-RU"/>
        </a:p>
      </dgm:t>
    </dgm:pt>
    <dgm:pt modelId="{AB8C63F9-F792-4BA6-9E3C-9BD0842BF68A}" type="sibTrans" cxnId="{D278C9B9-9C3F-4B13-BFAB-3B80446F4EC6}">
      <dgm:prSet/>
      <dgm:spPr/>
      <dgm:t>
        <a:bodyPr/>
        <a:lstStyle/>
        <a:p>
          <a:endParaRPr lang="ru-RU"/>
        </a:p>
      </dgm:t>
    </dgm:pt>
    <dgm:pt modelId="{789B2759-138B-4758-8C82-FBCD19B587B7}">
      <dgm:prSet custT="1"/>
      <dgm:spPr/>
      <dgm:t>
        <a:bodyPr/>
        <a:lstStyle/>
        <a:p>
          <a:r>
            <a:rPr lang="ru-RU" sz="2400" dirty="0" smtClean="0"/>
            <a:t>5. Совершенствовать свои знания</a:t>
          </a:r>
          <a:endParaRPr lang="ru-RU" sz="2400" dirty="0"/>
        </a:p>
      </dgm:t>
    </dgm:pt>
    <dgm:pt modelId="{4826179E-FC82-4A8D-A14D-559752F102BA}" type="parTrans" cxnId="{7CED3E04-7658-4287-B795-AC1C2E33E79D}">
      <dgm:prSet/>
      <dgm:spPr/>
      <dgm:t>
        <a:bodyPr/>
        <a:lstStyle/>
        <a:p>
          <a:endParaRPr lang="ru-RU"/>
        </a:p>
      </dgm:t>
    </dgm:pt>
    <dgm:pt modelId="{09043DDA-3092-4834-8D3E-E0EFA196B106}" type="sibTrans" cxnId="{7CED3E04-7658-4287-B795-AC1C2E33E79D}">
      <dgm:prSet/>
      <dgm:spPr/>
      <dgm:t>
        <a:bodyPr/>
        <a:lstStyle/>
        <a:p>
          <a:endParaRPr lang="ru-RU"/>
        </a:p>
      </dgm:t>
    </dgm:pt>
    <dgm:pt modelId="{6819C6D1-20C7-4F49-AC74-DF8054291F16}" type="pres">
      <dgm:prSet presAssocID="{00DB9DB0-AA51-4361-A927-3F072D64B3A7}" presName="linear" presStyleCnt="0">
        <dgm:presLayoutVars>
          <dgm:dir/>
          <dgm:animLvl val="lvl"/>
          <dgm:resizeHandles val="exact"/>
        </dgm:presLayoutVars>
      </dgm:prSet>
      <dgm:spPr/>
    </dgm:pt>
    <dgm:pt modelId="{4012451D-36CD-437B-9C7C-127BCB68C299}" type="pres">
      <dgm:prSet presAssocID="{DDF7E0D3-1AF0-4BAA-9ACE-71C1D99F4C65}" presName="parentLin" presStyleCnt="0"/>
      <dgm:spPr/>
    </dgm:pt>
    <dgm:pt modelId="{DD782831-54B9-4CD6-91A2-0CC8DD6A5E5E}" type="pres">
      <dgm:prSet presAssocID="{DDF7E0D3-1AF0-4BAA-9ACE-71C1D99F4C65}" presName="parentLeftMargin" presStyleLbl="node1" presStyleIdx="0" presStyleCnt="5"/>
      <dgm:spPr/>
    </dgm:pt>
    <dgm:pt modelId="{2EC21B5F-1408-446D-A86C-692495C68669}" type="pres">
      <dgm:prSet presAssocID="{DDF7E0D3-1AF0-4BAA-9ACE-71C1D99F4C65}" presName="parentText" presStyleLbl="node1" presStyleIdx="0" presStyleCnt="5" custScaleX="103605" custScaleY="224918" custLinFactNeighborX="-100000" custLinFactNeighborY="-31341">
        <dgm:presLayoutVars>
          <dgm:chMax val="0"/>
          <dgm:bulletEnabled val="1"/>
        </dgm:presLayoutVars>
      </dgm:prSet>
      <dgm:spPr/>
    </dgm:pt>
    <dgm:pt modelId="{8B451F87-1723-4BCB-8C06-55AA1BA794B7}" type="pres">
      <dgm:prSet presAssocID="{DDF7E0D3-1AF0-4BAA-9ACE-71C1D99F4C65}" presName="negativeSpace" presStyleCnt="0"/>
      <dgm:spPr/>
    </dgm:pt>
    <dgm:pt modelId="{1010E908-EB6C-48C5-9722-E3BB3C59D0D7}" type="pres">
      <dgm:prSet presAssocID="{DDF7E0D3-1AF0-4BAA-9ACE-71C1D99F4C65}" presName="childText" presStyleLbl="conFgAcc1" presStyleIdx="0" presStyleCnt="5" custLinFactY="-2125" custLinFactNeighborY="-100000">
        <dgm:presLayoutVars>
          <dgm:bulletEnabled val="1"/>
        </dgm:presLayoutVars>
      </dgm:prSet>
      <dgm:spPr/>
    </dgm:pt>
    <dgm:pt modelId="{F721ECF8-8422-4804-B1C3-A7FDE8558BAB}" type="pres">
      <dgm:prSet presAssocID="{DCFA1DBE-1AD5-4DE1-BE33-A62BAA153758}" presName="spaceBetweenRectangles" presStyleCnt="0"/>
      <dgm:spPr/>
    </dgm:pt>
    <dgm:pt modelId="{A7C88EC5-2571-4A10-B8F1-E9CD0E62837E}" type="pres">
      <dgm:prSet presAssocID="{E1773FD2-DAB5-4691-9853-780CCD18E714}" presName="parentLin" presStyleCnt="0"/>
      <dgm:spPr/>
    </dgm:pt>
    <dgm:pt modelId="{4CEA6D6A-E302-4B90-8762-DE450C4CC640}" type="pres">
      <dgm:prSet presAssocID="{E1773FD2-DAB5-4691-9853-780CCD18E714}" presName="parentLeftMargin" presStyleLbl="node1" presStyleIdx="0" presStyleCnt="5"/>
      <dgm:spPr/>
    </dgm:pt>
    <dgm:pt modelId="{C7D784AD-8F25-4E68-B4B3-DAE5E24FD42B}" type="pres">
      <dgm:prSet presAssocID="{E1773FD2-DAB5-4691-9853-780CCD18E714}" presName="parentText" presStyleLbl="node1" presStyleIdx="1" presStyleCnt="5" custScaleX="103605" custScaleY="247617" custLinFactNeighborX="-100000" custLinFactNeighborY="-493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4D079-AE92-4F47-B858-E07B2E788D6C}" type="pres">
      <dgm:prSet presAssocID="{E1773FD2-DAB5-4691-9853-780CCD18E714}" presName="negativeSpace" presStyleCnt="0"/>
      <dgm:spPr/>
    </dgm:pt>
    <dgm:pt modelId="{3F68D52F-3C73-4CA0-BE5D-F502B8139C0C}" type="pres">
      <dgm:prSet presAssocID="{E1773FD2-DAB5-4691-9853-780CCD18E714}" presName="childText" presStyleLbl="conFgAcc1" presStyleIdx="1" presStyleCnt="5" custLinFactY="-27950" custLinFactNeighborY="-100000">
        <dgm:presLayoutVars>
          <dgm:bulletEnabled val="1"/>
        </dgm:presLayoutVars>
      </dgm:prSet>
      <dgm:spPr/>
    </dgm:pt>
    <dgm:pt modelId="{1F371130-9C97-4942-B6CF-FD637675D989}" type="pres">
      <dgm:prSet presAssocID="{C7D53555-86D8-4B1D-B71A-29C44F0D3C62}" presName="spaceBetweenRectangles" presStyleCnt="0"/>
      <dgm:spPr/>
    </dgm:pt>
    <dgm:pt modelId="{6277DFB2-424F-45F4-842B-14070FA5B414}" type="pres">
      <dgm:prSet presAssocID="{7036B389-FD25-4ACD-A6E6-023BCBFEFD3A}" presName="parentLin" presStyleCnt="0"/>
      <dgm:spPr/>
    </dgm:pt>
    <dgm:pt modelId="{1FF2EB0F-F6F8-4772-9D33-77609BEF892F}" type="pres">
      <dgm:prSet presAssocID="{7036B389-FD25-4ACD-A6E6-023BCBFEFD3A}" presName="parentLeftMargin" presStyleLbl="node1" presStyleIdx="1" presStyleCnt="5"/>
      <dgm:spPr/>
    </dgm:pt>
    <dgm:pt modelId="{E4B34C78-BD96-4063-A7B0-53E15C8112A2}" type="pres">
      <dgm:prSet presAssocID="{7036B389-FD25-4ACD-A6E6-023BCBFEFD3A}" presName="parentText" presStyleLbl="node1" presStyleIdx="2" presStyleCnt="5" custScaleX="102670" custScaleY="223613" custLinFactNeighborX="-100000" custLinFactNeighborY="-34119">
        <dgm:presLayoutVars>
          <dgm:chMax val="0"/>
          <dgm:bulletEnabled val="1"/>
        </dgm:presLayoutVars>
      </dgm:prSet>
      <dgm:spPr/>
    </dgm:pt>
    <dgm:pt modelId="{A6851423-3E65-48BB-B394-A9CCCC262949}" type="pres">
      <dgm:prSet presAssocID="{7036B389-FD25-4ACD-A6E6-023BCBFEFD3A}" presName="negativeSpace" presStyleCnt="0"/>
      <dgm:spPr/>
    </dgm:pt>
    <dgm:pt modelId="{59376A1B-F69E-4606-94FD-EE8BF90492B6}" type="pres">
      <dgm:prSet presAssocID="{7036B389-FD25-4ACD-A6E6-023BCBFEFD3A}" presName="childText" presStyleLbl="conFgAcc1" presStyleIdx="2" presStyleCnt="5" custLinFactY="-3850" custLinFactNeighborY="-100000">
        <dgm:presLayoutVars>
          <dgm:bulletEnabled val="1"/>
        </dgm:presLayoutVars>
      </dgm:prSet>
      <dgm:spPr/>
    </dgm:pt>
    <dgm:pt modelId="{3A59F4AB-0D44-4912-A366-096FAC419697}" type="pres">
      <dgm:prSet presAssocID="{F35B11EA-12EE-4D55-9130-BB446FCC1C47}" presName="spaceBetweenRectangles" presStyleCnt="0"/>
      <dgm:spPr/>
    </dgm:pt>
    <dgm:pt modelId="{E9CD3F86-2BE4-4340-8A06-5D5A62B1BC31}" type="pres">
      <dgm:prSet presAssocID="{383AE2F7-4C12-427F-BCDF-2CCD82C0D091}" presName="parentLin" presStyleCnt="0"/>
      <dgm:spPr/>
    </dgm:pt>
    <dgm:pt modelId="{419DCB69-E017-49FF-9493-BB4A03B79E0C}" type="pres">
      <dgm:prSet presAssocID="{383AE2F7-4C12-427F-BCDF-2CCD82C0D091}" presName="parentLeftMargin" presStyleLbl="node1" presStyleIdx="2" presStyleCnt="5"/>
      <dgm:spPr/>
    </dgm:pt>
    <dgm:pt modelId="{7D6DA5CC-29E9-4A5D-A933-2B91759FD3F4}" type="pres">
      <dgm:prSet presAssocID="{383AE2F7-4C12-427F-BCDF-2CCD82C0D091}" presName="parentText" presStyleLbl="node1" presStyleIdx="3" presStyleCnt="5" custScaleX="106275" custScaleY="239947" custLinFactNeighborX="-100000" custLinFactNeighborY="-13546">
        <dgm:presLayoutVars>
          <dgm:chMax val="0"/>
          <dgm:bulletEnabled val="1"/>
        </dgm:presLayoutVars>
      </dgm:prSet>
      <dgm:spPr/>
    </dgm:pt>
    <dgm:pt modelId="{258EEE88-FC92-4CFE-85A2-ED94A2802365}" type="pres">
      <dgm:prSet presAssocID="{383AE2F7-4C12-427F-BCDF-2CCD82C0D091}" presName="negativeSpace" presStyleCnt="0"/>
      <dgm:spPr/>
    </dgm:pt>
    <dgm:pt modelId="{CD8FF861-094D-4240-BC40-D568246312B6}" type="pres">
      <dgm:prSet presAssocID="{383AE2F7-4C12-427F-BCDF-2CCD82C0D091}" presName="childText" presStyleLbl="conFgAcc1" presStyleIdx="3" presStyleCnt="5" custLinFactNeighborY="6967">
        <dgm:presLayoutVars>
          <dgm:bulletEnabled val="1"/>
        </dgm:presLayoutVars>
      </dgm:prSet>
      <dgm:spPr/>
    </dgm:pt>
    <dgm:pt modelId="{EE6CF06B-C147-41AE-B9DD-5977179F5ACE}" type="pres">
      <dgm:prSet presAssocID="{AB8C63F9-F792-4BA6-9E3C-9BD0842BF68A}" presName="spaceBetweenRectangles" presStyleCnt="0"/>
      <dgm:spPr/>
    </dgm:pt>
    <dgm:pt modelId="{9EBEE970-6A8B-4565-80BD-2CB1E1AC37F1}" type="pres">
      <dgm:prSet presAssocID="{789B2759-138B-4758-8C82-FBCD19B587B7}" presName="parentLin" presStyleCnt="0"/>
      <dgm:spPr/>
    </dgm:pt>
    <dgm:pt modelId="{D402BD3A-65F0-405E-B1A4-FEA374CBD296}" type="pres">
      <dgm:prSet presAssocID="{789B2759-138B-4758-8C82-FBCD19B587B7}" presName="parentLeftMargin" presStyleLbl="node1" presStyleIdx="3" presStyleCnt="5"/>
      <dgm:spPr/>
    </dgm:pt>
    <dgm:pt modelId="{DD1A2C9A-9D74-4E72-9C36-5EAB88F84FC9}" type="pres">
      <dgm:prSet presAssocID="{789B2759-138B-4758-8C82-FBCD19B587B7}" presName="parentText" presStyleLbl="node1" presStyleIdx="4" presStyleCnt="5" custScaleX="106275" custScaleY="240445" custLinFactNeighborX="-81308" custLinFactNeighborY="-3878">
        <dgm:presLayoutVars>
          <dgm:chMax val="0"/>
          <dgm:bulletEnabled val="1"/>
        </dgm:presLayoutVars>
      </dgm:prSet>
      <dgm:spPr/>
    </dgm:pt>
    <dgm:pt modelId="{58A1D53E-1C1A-4888-82FD-7608B69759F8}" type="pres">
      <dgm:prSet presAssocID="{789B2759-138B-4758-8C82-FBCD19B587B7}" presName="negativeSpace" presStyleCnt="0"/>
      <dgm:spPr/>
    </dgm:pt>
    <dgm:pt modelId="{F03C359D-412D-4A69-9EDC-92BE01CBAB3F}" type="pres">
      <dgm:prSet presAssocID="{789B2759-138B-4758-8C82-FBCD19B587B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0F1A845-139D-4935-B65F-C8711F5F3649}" type="presOf" srcId="{DDF7E0D3-1AF0-4BAA-9ACE-71C1D99F4C65}" destId="{2EC21B5F-1408-446D-A86C-692495C68669}" srcOrd="1" destOrd="0" presId="urn:microsoft.com/office/officeart/2005/8/layout/list1"/>
    <dgm:cxn modelId="{21A03481-E4AC-4149-AB09-A9FB124057FB}" type="presOf" srcId="{E1773FD2-DAB5-4691-9853-780CCD18E714}" destId="{C7D784AD-8F25-4E68-B4B3-DAE5E24FD42B}" srcOrd="1" destOrd="0" presId="urn:microsoft.com/office/officeart/2005/8/layout/list1"/>
    <dgm:cxn modelId="{86DFAFD1-DFF5-4BEF-9E2D-D2DDEF2D3553}" type="presOf" srcId="{E1773FD2-DAB5-4691-9853-780CCD18E714}" destId="{4CEA6D6A-E302-4B90-8762-DE450C4CC640}" srcOrd="0" destOrd="0" presId="urn:microsoft.com/office/officeart/2005/8/layout/list1"/>
    <dgm:cxn modelId="{CF8B1CDA-E989-4B84-B725-8D6EB741A054}" type="presOf" srcId="{383AE2F7-4C12-427F-BCDF-2CCD82C0D091}" destId="{7D6DA5CC-29E9-4A5D-A933-2B91759FD3F4}" srcOrd="1" destOrd="0" presId="urn:microsoft.com/office/officeart/2005/8/layout/list1"/>
    <dgm:cxn modelId="{5120620A-75E3-4589-B5EC-95A32B21059C}" type="presOf" srcId="{00DB9DB0-AA51-4361-A927-3F072D64B3A7}" destId="{6819C6D1-20C7-4F49-AC74-DF8054291F16}" srcOrd="0" destOrd="0" presId="urn:microsoft.com/office/officeart/2005/8/layout/list1"/>
    <dgm:cxn modelId="{94853C97-C0F4-4100-ACFB-57838237FA4C}" srcId="{00DB9DB0-AA51-4361-A927-3F072D64B3A7}" destId="{E1773FD2-DAB5-4691-9853-780CCD18E714}" srcOrd="1" destOrd="0" parTransId="{87FBB373-30DE-4378-9037-0631788CCFDE}" sibTransId="{C7D53555-86D8-4B1D-B71A-29C44F0D3C62}"/>
    <dgm:cxn modelId="{D278C9B9-9C3F-4B13-BFAB-3B80446F4EC6}" srcId="{00DB9DB0-AA51-4361-A927-3F072D64B3A7}" destId="{383AE2F7-4C12-427F-BCDF-2CCD82C0D091}" srcOrd="3" destOrd="0" parTransId="{E89EF798-3D07-4D68-B808-B3A57D7DD592}" sibTransId="{AB8C63F9-F792-4BA6-9E3C-9BD0842BF68A}"/>
    <dgm:cxn modelId="{659B3B61-3ED5-49C8-B0ED-3D6EDBAE4F59}" type="presOf" srcId="{DDF7E0D3-1AF0-4BAA-9ACE-71C1D99F4C65}" destId="{DD782831-54B9-4CD6-91A2-0CC8DD6A5E5E}" srcOrd="0" destOrd="0" presId="urn:microsoft.com/office/officeart/2005/8/layout/list1"/>
    <dgm:cxn modelId="{7CED3E04-7658-4287-B795-AC1C2E33E79D}" srcId="{00DB9DB0-AA51-4361-A927-3F072D64B3A7}" destId="{789B2759-138B-4758-8C82-FBCD19B587B7}" srcOrd="4" destOrd="0" parTransId="{4826179E-FC82-4A8D-A14D-559752F102BA}" sibTransId="{09043DDA-3092-4834-8D3E-E0EFA196B106}"/>
    <dgm:cxn modelId="{A450A44C-D80C-4372-9F55-76B7C0C63B0A}" type="presOf" srcId="{789B2759-138B-4758-8C82-FBCD19B587B7}" destId="{DD1A2C9A-9D74-4E72-9C36-5EAB88F84FC9}" srcOrd="1" destOrd="0" presId="urn:microsoft.com/office/officeart/2005/8/layout/list1"/>
    <dgm:cxn modelId="{B3DC4130-4877-4AD8-8F41-C1EA1DB0AD9D}" type="presOf" srcId="{383AE2F7-4C12-427F-BCDF-2CCD82C0D091}" destId="{419DCB69-E017-49FF-9493-BB4A03B79E0C}" srcOrd="0" destOrd="0" presId="urn:microsoft.com/office/officeart/2005/8/layout/list1"/>
    <dgm:cxn modelId="{DEA57C0C-06A7-4E56-AEED-1575CBC1BA3E}" type="presOf" srcId="{789B2759-138B-4758-8C82-FBCD19B587B7}" destId="{D402BD3A-65F0-405E-B1A4-FEA374CBD296}" srcOrd="0" destOrd="0" presId="urn:microsoft.com/office/officeart/2005/8/layout/list1"/>
    <dgm:cxn modelId="{450B8B3D-7506-44A4-9835-4345C8BE0CA5}" type="presOf" srcId="{7036B389-FD25-4ACD-A6E6-023BCBFEFD3A}" destId="{E4B34C78-BD96-4063-A7B0-53E15C8112A2}" srcOrd="1" destOrd="0" presId="urn:microsoft.com/office/officeart/2005/8/layout/list1"/>
    <dgm:cxn modelId="{F48379A4-64F9-481E-9B6F-E57EA5E0E087}" srcId="{00DB9DB0-AA51-4361-A927-3F072D64B3A7}" destId="{7036B389-FD25-4ACD-A6E6-023BCBFEFD3A}" srcOrd="2" destOrd="0" parTransId="{5468BA1B-543A-411D-AB03-65F19A98D586}" sibTransId="{F35B11EA-12EE-4D55-9130-BB446FCC1C47}"/>
    <dgm:cxn modelId="{D0DF9CD7-C59F-47EF-9CEA-5C4967C47B37}" type="presOf" srcId="{7036B389-FD25-4ACD-A6E6-023BCBFEFD3A}" destId="{1FF2EB0F-F6F8-4772-9D33-77609BEF892F}" srcOrd="0" destOrd="0" presId="urn:microsoft.com/office/officeart/2005/8/layout/list1"/>
    <dgm:cxn modelId="{A767D252-7CAE-4518-B1A9-500F96A6A81E}" srcId="{00DB9DB0-AA51-4361-A927-3F072D64B3A7}" destId="{DDF7E0D3-1AF0-4BAA-9ACE-71C1D99F4C65}" srcOrd="0" destOrd="0" parTransId="{BECFF131-7D73-415F-A5E8-FFB6A0602B39}" sibTransId="{DCFA1DBE-1AD5-4DE1-BE33-A62BAA153758}"/>
    <dgm:cxn modelId="{29345471-2805-48A0-89CC-3864524854CC}" type="presParOf" srcId="{6819C6D1-20C7-4F49-AC74-DF8054291F16}" destId="{4012451D-36CD-437B-9C7C-127BCB68C299}" srcOrd="0" destOrd="0" presId="urn:microsoft.com/office/officeart/2005/8/layout/list1"/>
    <dgm:cxn modelId="{E9EFC101-0C76-41C2-908B-9EAC5170D240}" type="presParOf" srcId="{4012451D-36CD-437B-9C7C-127BCB68C299}" destId="{DD782831-54B9-4CD6-91A2-0CC8DD6A5E5E}" srcOrd="0" destOrd="0" presId="urn:microsoft.com/office/officeart/2005/8/layout/list1"/>
    <dgm:cxn modelId="{454E799B-8EB5-4326-8812-FB1437AB882C}" type="presParOf" srcId="{4012451D-36CD-437B-9C7C-127BCB68C299}" destId="{2EC21B5F-1408-446D-A86C-692495C68669}" srcOrd="1" destOrd="0" presId="urn:microsoft.com/office/officeart/2005/8/layout/list1"/>
    <dgm:cxn modelId="{163C19F7-7C05-492B-8025-22399CE44CF0}" type="presParOf" srcId="{6819C6D1-20C7-4F49-AC74-DF8054291F16}" destId="{8B451F87-1723-4BCB-8C06-55AA1BA794B7}" srcOrd="1" destOrd="0" presId="urn:microsoft.com/office/officeart/2005/8/layout/list1"/>
    <dgm:cxn modelId="{D1E0BECD-792E-4B7E-90E6-92544C6A2914}" type="presParOf" srcId="{6819C6D1-20C7-4F49-AC74-DF8054291F16}" destId="{1010E908-EB6C-48C5-9722-E3BB3C59D0D7}" srcOrd="2" destOrd="0" presId="urn:microsoft.com/office/officeart/2005/8/layout/list1"/>
    <dgm:cxn modelId="{CDE7A24F-1D72-4C64-9D12-D10D3552583B}" type="presParOf" srcId="{6819C6D1-20C7-4F49-AC74-DF8054291F16}" destId="{F721ECF8-8422-4804-B1C3-A7FDE8558BAB}" srcOrd="3" destOrd="0" presId="urn:microsoft.com/office/officeart/2005/8/layout/list1"/>
    <dgm:cxn modelId="{9CDD388D-8CB9-42CF-8F84-E6480D97A5CB}" type="presParOf" srcId="{6819C6D1-20C7-4F49-AC74-DF8054291F16}" destId="{A7C88EC5-2571-4A10-B8F1-E9CD0E62837E}" srcOrd="4" destOrd="0" presId="urn:microsoft.com/office/officeart/2005/8/layout/list1"/>
    <dgm:cxn modelId="{90290FEA-2F73-4DE6-813E-CEFA60CECE6A}" type="presParOf" srcId="{A7C88EC5-2571-4A10-B8F1-E9CD0E62837E}" destId="{4CEA6D6A-E302-4B90-8762-DE450C4CC640}" srcOrd="0" destOrd="0" presId="urn:microsoft.com/office/officeart/2005/8/layout/list1"/>
    <dgm:cxn modelId="{DB5106E2-7715-401E-A0F5-6ACCE727788D}" type="presParOf" srcId="{A7C88EC5-2571-4A10-B8F1-E9CD0E62837E}" destId="{C7D784AD-8F25-4E68-B4B3-DAE5E24FD42B}" srcOrd="1" destOrd="0" presId="urn:microsoft.com/office/officeart/2005/8/layout/list1"/>
    <dgm:cxn modelId="{5ED2C210-E32D-4964-A842-9138515F9316}" type="presParOf" srcId="{6819C6D1-20C7-4F49-AC74-DF8054291F16}" destId="{1794D079-AE92-4F47-B858-E07B2E788D6C}" srcOrd="5" destOrd="0" presId="urn:microsoft.com/office/officeart/2005/8/layout/list1"/>
    <dgm:cxn modelId="{DD4B3EFC-ECAE-4AC9-A809-648D22A3EE55}" type="presParOf" srcId="{6819C6D1-20C7-4F49-AC74-DF8054291F16}" destId="{3F68D52F-3C73-4CA0-BE5D-F502B8139C0C}" srcOrd="6" destOrd="0" presId="urn:microsoft.com/office/officeart/2005/8/layout/list1"/>
    <dgm:cxn modelId="{A618223B-597F-49C4-B5A5-B1E2672B7F31}" type="presParOf" srcId="{6819C6D1-20C7-4F49-AC74-DF8054291F16}" destId="{1F371130-9C97-4942-B6CF-FD637675D989}" srcOrd="7" destOrd="0" presId="urn:microsoft.com/office/officeart/2005/8/layout/list1"/>
    <dgm:cxn modelId="{5E08FF70-2149-4FC2-9D5B-AAAF533FB032}" type="presParOf" srcId="{6819C6D1-20C7-4F49-AC74-DF8054291F16}" destId="{6277DFB2-424F-45F4-842B-14070FA5B414}" srcOrd="8" destOrd="0" presId="urn:microsoft.com/office/officeart/2005/8/layout/list1"/>
    <dgm:cxn modelId="{BF96FAFF-5E68-4465-BC47-872C70C78392}" type="presParOf" srcId="{6277DFB2-424F-45F4-842B-14070FA5B414}" destId="{1FF2EB0F-F6F8-4772-9D33-77609BEF892F}" srcOrd="0" destOrd="0" presId="urn:microsoft.com/office/officeart/2005/8/layout/list1"/>
    <dgm:cxn modelId="{A9B2AF78-9FCA-4C39-957E-F35623355EF2}" type="presParOf" srcId="{6277DFB2-424F-45F4-842B-14070FA5B414}" destId="{E4B34C78-BD96-4063-A7B0-53E15C8112A2}" srcOrd="1" destOrd="0" presId="urn:microsoft.com/office/officeart/2005/8/layout/list1"/>
    <dgm:cxn modelId="{1E0F863A-2B7D-4BEA-B1A0-00E12E689B49}" type="presParOf" srcId="{6819C6D1-20C7-4F49-AC74-DF8054291F16}" destId="{A6851423-3E65-48BB-B394-A9CCCC262949}" srcOrd="9" destOrd="0" presId="urn:microsoft.com/office/officeart/2005/8/layout/list1"/>
    <dgm:cxn modelId="{36DC5AB9-75F2-4D7F-B011-0989CB59E075}" type="presParOf" srcId="{6819C6D1-20C7-4F49-AC74-DF8054291F16}" destId="{59376A1B-F69E-4606-94FD-EE8BF90492B6}" srcOrd="10" destOrd="0" presId="urn:microsoft.com/office/officeart/2005/8/layout/list1"/>
    <dgm:cxn modelId="{48B29DAF-674C-4F84-A688-3F251C20990D}" type="presParOf" srcId="{6819C6D1-20C7-4F49-AC74-DF8054291F16}" destId="{3A59F4AB-0D44-4912-A366-096FAC419697}" srcOrd="11" destOrd="0" presId="urn:microsoft.com/office/officeart/2005/8/layout/list1"/>
    <dgm:cxn modelId="{20A41CFA-2F85-428C-A2C5-F49599719FD9}" type="presParOf" srcId="{6819C6D1-20C7-4F49-AC74-DF8054291F16}" destId="{E9CD3F86-2BE4-4340-8A06-5D5A62B1BC31}" srcOrd="12" destOrd="0" presId="urn:microsoft.com/office/officeart/2005/8/layout/list1"/>
    <dgm:cxn modelId="{3C422913-456F-4989-AC53-E17FAC0F7455}" type="presParOf" srcId="{E9CD3F86-2BE4-4340-8A06-5D5A62B1BC31}" destId="{419DCB69-E017-49FF-9493-BB4A03B79E0C}" srcOrd="0" destOrd="0" presId="urn:microsoft.com/office/officeart/2005/8/layout/list1"/>
    <dgm:cxn modelId="{44D56B74-2AF9-4B78-BC52-C090C1B23B26}" type="presParOf" srcId="{E9CD3F86-2BE4-4340-8A06-5D5A62B1BC31}" destId="{7D6DA5CC-29E9-4A5D-A933-2B91759FD3F4}" srcOrd="1" destOrd="0" presId="urn:microsoft.com/office/officeart/2005/8/layout/list1"/>
    <dgm:cxn modelId="{9C45343D-B022-4124-AEBE-C612EE7F4F3C}" type="presParOf" srcId="{6819C6D1-20C7-4F49-AC74-DF8054291F16}" destId="{258EEE88-FC92-4CFE-85A2-ED94A2802365}" srcOrd="13" destOrd="0" presId="urn:microsoft.com/office/officeart/2005/8/layout/list1"/>
    <dgm:cxn modelId="{AA37795A-65E3-415A-8E6B-2CD76BBE63D9}" type="presParOf" srcId="{6819C6D1-20C7-4F49-AC74-DF8054291F16}" destId="{CD8FF861-094D-4240-BC40-D568246312B6}" srcOrd="14" destOrd="0" presId="urn:microsoft.com/office/officeart/2005/8/layout/list1"/>
    <dgm:cxn modelId="{E7508026-948C-4B6F-ABD0-0333DC2F2637}" type="presParOf" srcId="{6819C6D1-20C7-4F49-AC74-DF8054291F16}" destId="{EE6CF06B-C147-41AE-B9DD-5977179F5ACE}" srcOrd="15" destOrd="0" presId="urn:microsoft.com/office/officeart/2005/8/layout/list1"/>
    <dgm:cxn modelId="{5306FA6C-5499-40F4-B992-052BE5127750}" type="presParOf" srcId="{6819C6D1-20C7-4F49-AC74-DF8054291F16}" destId="{9EBEE970-6A8B-4565-80BD-2CB1E1AC37F1}" srcOrd="16" destOrd="0" presId="urn:microsoft.com/office/officeart/2005/8/layout/list1"/>
    <dgm:cxn modelId="{D97AD51D-FDBA-4A51-9CDB-56C6F8E7B257}" type="presParOf" srcId="{9EBEE970-6A8B-4565-80BD-2CB1E1AC37F1}" destId="{D402BD3A-65F0-405E-B1A4-FEA374CBD296}" srcOrd="0" destOrd="0" presId="urn:microsoft.com/office/officeart/2005/8/layout/list1"/>
    <dgm:cxn modelId="{9643A589-6324-457A-977F-06C9F0A2F846}" type="presParOf" srcId="{9EBEE970-6A8B-4565-80BD-2CB1E1AC37F1}" destId="{DD1A2C9A-9D74-4E72-9C36-5EAB88F84FC9}" srcOrd="1" destOrd="0" presId="urn:microsoft.com/office/officeart/2005/8/layout/list1"/>
    <dgm:cxn modelId="{769723E5-0EC6-4340-A71E-0E4C93087ED2}" type="presParOf" srcId="{6819C6D1-20C7-4F49-AC74-DF8054291F16}" destId="{58A1D53E-1C1A-4888-82FD-7608B69759F8}" srcOrd="17" destOrd="0" presId="urn:microsoft.com/office/officeart/2005/8/layout/list1"/>
    <dgm:cxn modelId="{D1D9CE82-E976-44F0-8DCF-2110267CD317}" type="presParOf" srcId="{6819C6D1-20C7-4F49-AC74-DF8054291F16}" destId="{F03C359D-412D-4A69-9EDC-92BE01CBAB3F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0"/>
            <a:ext cx="7500990" cy="2161066"/>
          </a:xfrm>
        </p:spPr>
        <p:txBody>
          <a:bodyPr>
            <a:noAutofit/>
          </a:bodyPr>
          <a:lstStyle/>
          <a:p>
            <a:pPr algn="ctr"/>
            <a:r>
              <a:rPr lang="ru-RU" sz="6600" spc="600" dirty="0" smtClean="0">
                <a:solidFill>
                  <a:sysClr val="windowText" lastClr="000000"/>
                </a:solidFill>
              </a:rPr>
              <a:t>АДВОКАТУРА</a:t>
            </a:r>
            <a:endParaRPr lang="ru-RU" sz="6600" spc="600" dirty="0">
              <a:solidFill>
                <a:sysClr val="windowText" lastClr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План:</a:t>
            </a:r>
            <a:endParaRPr lang="ru-RU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7467600" cy="487375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</a:rPr>
              <a:t>Понятие адвокатуры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</a:rPr>
              <a:t>Задача адвокатуры, условия работы</a:t>
            </a:r>
            <a:endParaRPr lang="ru-RU" sz="4000" b="1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</a:rPr>
              <a:t> Обязанности адвоката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</a:rPr>
              <a:t>Виды юридической помощи, осуществляемые адвокатом.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785794"/>
            <a:ext cx="7496204" cy="378621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1</a:t>
            </a:r>
            <a:r>
              <a:rPr lang="ru-RU" sz="3600" b="1" dirty="0" smtClean="0">
                <a:solidFill>
                  <a:srgbClr val="FFFF00"/>
                </a:solidFill>
              </a:rPr>
              <a:t>. </a:t>
            </a:r>
            <a:r>
              <a:rPr lang="ru-RU" sz="3600" b="1" u="sng" dirty="0" smtClean="0">
                <a:solidFill>
                  <a:srgbClr val="FF0000"/>
                </a:solidFill>
              </a:rPr>
              <a:t>А Д В О К А Т У Р А </a:t>
            </a:r>
            <a:r>
              <a:rPr lang="ru-RU" sz="3600" b="1" dirty="0" smtClean="0">
                <a:solidFill>
                  <a:srgbClr val="FFFF00"/>
                </a:solidFill>
              </a:rPr>
              <a:t>- </a:t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– добровольное объединение лиц, профессионально занимающихся адвокатской деятельностью, которая осуществляется за вознаграждение.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00174"/>
            <a:ext cx="8429684" cy="258285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Задача адвокатуры</a:t>
            </a:r>
            <a:r>
              <a:rPr lang="ru-RU" sz="4000" dirty="0" smtClean="0">
                <a:solidFill>
                  <a:srgbClr val="FFFF00"/>
                </a:solidFill>
              </a:rPr>
              <a:t>– 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оказание юридической помощи гражданам и организациям.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57158" y="214290"/>
          <a:ext cx="821537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1142984"/>
          <a:ext cx="764386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14348" y="274638"/>
            <a:ext cx="7210452" cy="86834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3. Обязанности адвоката</a:t>
            </a:r>
            <a:endParaRPr lang="ru-RU" sz="40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64" y="214290"/>
            <a:ext cx="8715436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3. </a:t>
            </a:r>
            <a:r>
              <a:rPr lang="ru-RU" sz="4000" b="1" dirty="0" smtClean="0">
                <a:solidFill>
                  <a:srgbClr val="FFFF00"/>
                </a:solidFill>
              </a:rPr>
              <a:t>Виды юридической помощи</a:t>
            </a:r>
            <a:endParaRPr lang="ru-RU" sz="4000" b="1" dirty="0">
              <a:solidFill>
                <a:srgbClr val="FFFF0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42844" y="571480"/>
            <a:ext cx="8358246" cy="6286520"/>
            <a:chOff x="142844" y="571480"/>
            <a:chExt cx="8358246" cy="6286520"/>
          </a:xfrm>
        </p:grpSpPr>
        <p:sp>
          <p:nvSpPr>
            <p:cNvPr id="6" name="Блок-схема: перфолента 5"/>
            <p:cNvSpPr/>
            <p:nvPr/>
          </p:nvSpPr>
          <p:spPr>
            <a:xfrm>
              <a:off x="1643042" y="3429000"/>
              <a:ext cx="2500330" cy="1643074"/>
            </a:xfrm>
            <a:prstGeom prst="flowChartPunchedTap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Представительство  в суде</a:t>
              </a:r>
              <a:endParaRPr lang="ru-RU" dirty="0"/>
            </a:p>
          </p:txBody>
        </p:sp>
        <p:sp>
          <p:nvSpPr>
            <p:cNvPr id="7" name="Блок-схема: перфолента 6"/>
            <p:cNvSpPr/>
            <p:nvPr/>
          </p:nvSpPr>
          <p:spPr>
            <a:xfrm>
              <a:off x="142844" y="5214926"/>
              <a:ext cx="2500330" cy="1643074"/>
            </a:xfrm>
            <a:prstGeom prst="flowChartPunchedTap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Участие в предварительном следствии</a:t>
              </a:r>
              <a:endParaRPr lang="ru-RU" dirty="0"/>
            </a:p>
          </p:txBody>
        </p:sp>
        <p:sp>
          <p:nvSpPr>
            <p:cNvPr id="8" name="Блок-схема: перфолента 7"/>
            <p:cNvSpPr/>
            <p:nvPr/>
          </p:nvSpPr>
          <p:spPr>
            <a:xfrm>
              <a:off x="3357554" y="1643050"/>
              <a:ext cx="2500330" cy="1643074"/>
            </a:xfrm>
            <a:prstGeom prst="flowChartPunchedTap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Составление жалоб, заявлений и др. документов</a:t>
              </a:r>
              <a:endParaRPr lang="ru-RU" dirty="0"/>
            </a:p>
          </p:txBody>
        </p:sp>
        <p:sp>
          <p:nvSpPr>
            <p:cNvPr id="9" name="Блок-схема: перфолента 8"/>
            <p:cNvSpPr/>
            <p:nvPr/>
          </p:nvSpPr>
          <p:spPr>
            <a:xfrm>
              <a:off x="6000760" y="571480"/>
              <a:ext cx="2500330" cy="1643074"/>
            </a:xfrm>
            <a:prstGeom prst="flowChartPunchedTap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Юридические консультации</a:t>
              </a:r>
              <a:endParaRPr lang="ru-RU" dirty="0"/>
            </a:p>
          </p:txBody>
        </p:sp>
      </p:grpSp>
      <p:sp>
        <p:nvSpPr>
          <p:cNvPr id="11" name="Выгнутая вниз стрелка 10"/>
          <p:cNvSpPr/>
          <p:nvPr/>
        </p:nvSpPr>
        <p:spPr>
          <a:xfrm rot="4357835">
            <a:off x="3035533" y="1044554"/>
            <a:ext cx="1144109" cy="615195"/>
          </a:xfrm>
          <a:prstGeom prst="curvedUpArrow">
            <a:avLst>
              <a:gd name="adj1" fmla="val 25000"/>
              <a:gd name="adj2" fmla="val 50000"/>
              <a:gd name="adj3" fmla="val 532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4357835">
            <a:off x="5071208" y="904571"/>
            <a:ext cx="950326" cy="546974"/>
          </a:xfrm>
          <a:prstGeom prst="curvedUpArrow">
            <a:avLst>
              <a:gd name="adj1" fmla="val 25000"/>
              <a:gd name="adj2" fmla="val 50000"/>
              <a:gd name="adj3" fmla="val 532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 rot="5137560">
            <a:off x="-68127" y="2239423"/>
            <a:ext cx="2449029" cy="733596"/>
          </a:xfrm>
          <a:prstGeom prst="curvedUpArrow">
            <a:avLst>
              <a:gd name="adj1" fmla="val 25000"/>
              <a:gd name="adj2" fmla="val 50000"/>
              <a:gd name="adj3" fmla="val 59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 rot="5137560">
            <a:off x="-1491949" y="3111043"/>
            <a:ext cx="4170746" cy="704866"/>
          </a:xfrm>
          <a:prstGeom prst="curvedUpArrow">
            <a:avLst>
              <a:gd name="adj1" fmla="val 25000"/>
              <a:gd name="adj2" fmla="val 50000"/>
              <a:gd name="adj3" fmla="val 59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</TotalTime>
  <Words>109</Words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АДВОКАТУРА</vt:lpstr>
      <vt:lpstr>План:</vt:lpstr>
      <vt:lpstr>1. А Д В О К А Т У Р А -  – добровольное объединение лиц, профессионально занимающихся адвокатской деятельностью, которая осуществляется за вознаграждение.</vt:lpstr>
      <vt:lpstr>Задача адвокатуры–  оказание юридической помощи гражданам и организациям.</vt:lpstr>
      <vt:lpstr>Слайд 5</vt:lpstr>
      <vt:lpstr>3. Обязанности адвоката</vt:lpstr>
      <vt:lpstr>3. Виды юридической помощи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Мировая экономика</dc:title>
  <cp:lastModifiedBy>Школа</cp:lastModifiedBy>
  <cp:revision>7</cp:revision>
  <dcterms:modified xsi:type="dcterms:W3CDTF">2010-02-27T09:40:08Z</dcterms:modified>
</cp:coreProperties>
</file>