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68B27A-733C-4F5D-B7DB-A47D0FCFB2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B7B6CD-1103-4E5E-A218-80D70D446C9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1%D0%BB%D0%B8%D0%BD%D1%87%D0%B0%D1%82%D0%BE%D0%B5%20%D1%82%D0%B5%D1%81%D1%82%D0%BE%20%D1%84%D0%BE%D1%82%D0%BE&amp;noreask=1&amp;pos=17&amp;rpt=simage&amp;lr=9&amp;uinfo=sw-1583-sh-760-fw-1358-fh-554-pd-1&amp;img_url=http://na-vilke.ru/wp-content/uploads/2010/02/blinnoe-testo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0%B2%D1%8B%D0%BF%D0%B5%D1%87%D0%BA%D0%B0%20%D0%B1%D0%BB%D0%B8%D0%BD%D1%87%D0%B8%D0%BA%D0%BE%D0%B2%20%D1%84%D0%BE%D1%82%D0%BE&amp;noreask=1&amp;pos=10&amp;rpt=simage&amp;lr=9&amp;uinfo=sw-1583-sh-760-fw-1358-fh-554-pd-1&amp;img_url=http://www.bankreceptov.ru/pic/0068b_battercake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урока: « Блинчатое тесто»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na-vilke.ru/wp-content/uploads/2010/02/blinnoe-testo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08920"/>
            <a:ext cx="4191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64087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Тесто для блинчиков содержит большое количество жидкости, поэтому в нем быстро и полно набухают белки муки. Разрыхляют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путем механического взбивания, во время которого белки яиц образуют пену, и воздух задерживается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тестс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 период выпечки за счет расширения воздуха и частичного испарения воды происходит разрыхление теста. Этому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тонкий слой выпекаемого блинчика.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налитое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сковородку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более толстым слоем, получается плотным и невкусным.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smtClean="0"/>
              <a:t>Тесто для блинчиков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836712"/>
            <a:ext cx="8034096" cy="576064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Тесто взбивают вручную или на взбивальной машине.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котел со сферическим дном или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дежу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взбивальной машины кладут сахар, соль, яйца и быстро взбивают венчиком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машину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быстрый ход. После того как масса станет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однородной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вливают молоко и добавляют 50% муки (от нормы).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Перемешивают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медленном ходу машины во избежание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разбрызгивания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Нельзя оставлять муку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неразмешанной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даже короткое время, иначе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получается с комками, неоднородным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изделий ухудшится.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полного размешивания муки добавляют оставшуюся муку небольшими порциями и включают машину на быстрый ход.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тесто взбивают еще 2-3 мин. Если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тестс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образовались комки, его процеживают.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Выпечка блинчиков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124744"/>
            <a:ext cx="4433696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Поверхность плиты или сковороды смазывают жиром, хорошо нагревают, наливают тесто разливательной ложкой 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разравнивают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чтобы толщина блинчика была одинаковой. Выпекают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блинчики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 одной стороны до светло-коричневого цвета. Толщина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блинчика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должна быть не более 1,5-2 мм.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Остывшие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блинчики складывают в стопки и используют для приготовления вторых и сладких блюд, прослаивания начинки в кулебяке,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курнике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 блинчатом пироге.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h3.img.mediacache.rugion.ru/_i/forum/files/10/03/93/10039363_0picture539_132983922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204864"/>
            <a:ext cx="3352924" cy="302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качеству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Блинчики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одинакового размера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толщины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хорошо пропечены, без трещин и пузырьков, цвет желтый или светло-коричневый, консистенция мягкая, эластичная.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Недостатки, возникающие  при изготовлении блинчиков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3" y="1124744"/>
          <a:ext cx="8604447" cy="57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149"/>
                <a:gridCol w="2868149"/>
                <a:gridCol w="2868149"/>
              </a:tblGrid>
              <a:tr h="115801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Недостатки</a:t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возникновения</a:t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устранения</a:t>
                      </a:r>
                      <a:endParaRPr lang="ru-RU" dirty="0"/>
                    </a:p>
                  </a:txBody>
                  <a:tcPr/>
                </a:tc>
              </a:tr>
              <a:tr h="1037817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Комковатость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Тесто медленно и плохо размешено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Процедить тесто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063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Неравномерная толщина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Тесто при выпечке было вылито на неровную поверхность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Выровнять плиту или сковороду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6798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Большая толщина, </a:t>
                      </a:r>
                    </a:p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непропек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Тесто густое или на сковороду налито много теста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Разбавить тесто молоком или уменьшить дозу на один блинчик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3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548680"/>
          <a:ext cx="7296471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157"/>
                <a:gridCol w="2432157"/>
                <a:gridCol w="2432157"/>
              </a:tblGrid>
              <a:tr h="143379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Излишняя сухость и ломкость</a:t>
                      </a:r>
                      <a:b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Низкая температура выпечки, длительная выпечка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температуру выпечки</a:t>
                      </a:r>
                      <a:b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2916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Крупные пузыри, блинчики пригорают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Высокая температура выпечки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Уменьшить нагрев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26414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Неприятные привкус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Недоброкачествен-ные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продукты, блинчики недопечены, подгоревшие, пересолены, закисшие и др.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Проверить при замесе качество продуктов и норму закладку. Замесить новую порцию блинчиков 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344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Тесто для блинчиков содержит большое количество жидкости, поэтому в нем быстро и полно набухают белки муки. Разрыхляют тесто путем механического взбивания, во время которого белки яиц образуют пену, и воздух задерживается в тестс. В период выпечки за счет расширения воздуха и частичного испарения воды происходит разрыхление теста. Этому способствует тонкий слой выпекаемого блинчика. Тесто, налитое на сковородку более толстым слоем, получается плотным и невкусным.</vt:lpstr>
      <vt:lpstr>Тесто для блинчиков</vt:lpstr>
      <vt:lpstr>Выпечка блинчиков</vt:lpstr>
      <vt:lpstr>Требования к качеству</vt:lpstr>
      <vt:lpstr>Недостатки, возникающие  при изготовлении блинчиков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3</cp:revision>
  <dcterms:created xsi:type="dcterms:W3CDTF">2013-09-19T12:09:38Z</dcterms:created>
  <dcterms:modified xsi:type="dcterms:W3CDTF">2013-09-19T12:38:14Z</dcterms:modified>
</cp:coreProperties>
</file>