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4" r:id="rId4"/>
    <p:sldId id="265" r:id="rId5"/>
    <p:sldId id="266" r:id="rId6"/>
    <p:sldId id="257" r:id="rId7"/>
    <p:sldId id="259" r:id="rId8"/>
    <p:sldId id="258" r:id="rId9"/>
    <p:sldId id="260" r:id="rId10"/>
    <p:sldId id="261" r:id="rId11"/>
    <p:sldId id="262" r:id="rId12"/>
    <p:sldId id="267" r:id="rId13"/>
    <p:sldId id="268" r:id="rId14"/>
    <p:sldId id="269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5" d="100"/>
          <a:sy n="75" d="100"/>
        </p:scale>
        <p:origin x="-124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7D1E-BAD3-4EA1-A025-3336A8921D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847E-1230-43E8-91A6-EC8D8254D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832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Тема</a:t>
            </a:r>
            <a:r>
              <a:rPr lang="ru-RU" sz="3600" b="1" dirty="0" smtClean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изучение</a:t>
            </a:r>
            <a:r>
              <a:rPr lang="ru-RU" sz="3600" b="1" dirty="0" smtClean="0">
                <a:solidFill>
                  <a:schemeClr val="bg1"/>
                </a:solidFill>
              </a:rPr>
              <a:t> системы охлаждения двигателей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14350"/>
            <a:ext cx="774035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Работу подготовил: преподаватель высшей категории ГБОУ  СПО  «Апшеронский лесхоз-техникум»  КК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П.А. Лебедь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44483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32442"/>
            <a:ext cx="32048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5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Неисправности системы охлаждения, их причины и способы устранения</a:t>
            </a:r>
            <a:endParaRPr lang="ru-RU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2225040"/>
          <a:ext cx="91440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17554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эксплуатационных неисправностей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неисправностей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устранения</a:t>
                      </a:r>
                      <a:endParaRPr lang="ru-RU" dirty="0"/>
                    </a:p>
                  </a:txBody>
                  <a:tcPr/>
                </a:tc>
              </a:tr>
              <a:tr h="23733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 перегревается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 переохлаждается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Недостаточное количество жидкости в системе охлаждения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Б. Слабо натянут ремень вентилятора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 Загрязнен водяной радиатор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Наличие грязи и накипи в системе охлаждения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Д. Не полностью открыт клапан термостата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Е. Закрыта шторка или жалюзи радиатора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А. Отсутствует утеплительный чехол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Б. Открыта шторка или жалюзи радиатора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 Неисправен термостат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А. Долить до нормального уровня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Б. Отрегулировать натяжение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В. Очистить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радиатор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Очистить и промыть систему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Д. Заменить термостат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Е. Открыть шторку или жалюзи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А. Одет чехол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Б. Закрыть шторку или жалюзи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 Проверить исправность, при необходимости заменить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0892" y="157161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Таблица №1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Таблица №1 .Выполнение и контроль карточки-задания №2 (схема №1).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579264"/>
              </p:ext>
            </p:extLst>
          </p:nvPr>
        </p:nvGraphicFramePr>
        <p:xfrm>
          <a:off x="1547664" y="2996952"/>
          <a:ext cx="7416824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799"/>
                <a:gridCol w="608346"/>
                <a:gridCol w="1164950"/>
                <a:gridCol w="970792"/>
                <a:gridCol w="1229670"/>
                <a:gridCol w="1229670"/>
                <a:gridCol w="10095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Ф..И.О.</a:t>
                      </a:r>
                      <a:r>
                        <a:rPr lang="ru-RU" baseline="0" dirty="0" smtClean="0"/>
                        <a:t> выполняющего 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прибора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Назначе-ние</a:t>
                      </a:r>
                      <a:r>
                        <a:rPr lang="ru-RU" dirty="0" smtClean="0"/>
                        <a:t> прибора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Возможная неисправность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</a:t>
                      </a:r>
                      <a:r>
                        <a:rPr lang="ru-RU" dirty="0" err="1" smtClean="0"/>
                        <a:t>неисправ-ности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устранения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118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114711"/>
              </p:ext>
            </p:extLst>
          </p:nvPr>
        </p:nvGraphicFramePr>
        <p:xfrm>
          <a:off x="1331640" y="2780928"/>
          <a:ext cx="6984776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310"/>
                <a:gridCol w="663182"/>
                <a:gridCol w="1269959"/>
                <a:gridCol w="1058299"/>
                <a:gridCol w="1340513"/>
                <a:gridCol w="13405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Ф..И.О.</a:t>
                      </a:r>
                      <a:r>
                        <a:rPr lang="ru-RU" baseline="0" dirty="0" smtClean="0"/>
                        <a:t> контролирующего 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прибора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Назначе-ние</a:t>
                      </a:r>
                      <a:r>
                        <a:rPr lang="ru-RU" dirty="0" smtClean="0"/>
                        <a:t> прибора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Возможная неисправность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</a:t>
                      </a:r>
                      <a:r>
                        <a:rPr lang="ru-RU" dirty="0" err="1" smtClean="0"/>
                        <a:t>неисправ-ности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устранения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404664"/>
            <a:ext cx="6233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Таблица </a:t>
            </a:r>
            <a:r>
              <a:rPr lang="ru-RU" sz="3200" b="1" dirty="0" smtClean="0">
                <a:solidFill>
                  <a:schemeClr val="bg1"/>
                </a:solidFill>
              </a:rPr>
              <a:t>№1 .Выполнение </a:t>
            </a:r>
            <a:r>
              <a:rPr lang="ru-RU" sz="3200" b="1" dirty="0">
                <a:solidFill>
                  <a:schemeClr val="bg1"/>
                </a:solidFill>
              </a:rPr>
              <a:t>и контроль карточки-задания </a:t>
            </a:r>
            <a:r>
              <a:rPr lang="ru-RU" sz="3200" b="1" dirty="0" smtClean="0">
                <a:solidFill>
                  <a:schemeClr val="bg1"/>
                </a:solidFill>
              </a:rPr>
              <a:t>№3 </a:t>
            </a:r>
            <a:r>
              <a:rPr lang="ru-RU" sz="3200" b="1" dirty="0">
                <a:solidFill>
                  <a:schemeClr val="bg1"/>
                </a:solidFill>
              </a:rPr>
              <a:t>(схема №1).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48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18412"/>
              </p:ext>
            </p:extLst>
          </p:nvPr>
        </p:nvGraphicFramePr>
        <p:xfrm>
          <a:off x="1115615" y="2348880"/>
          <a:ext cx="7590030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38"/>
                <a:gridCol w="2077883"/>
                <a:gridCol w="2507193"/>
                <a:gridCol w="1426516"/>
              </a:tblGrid>
              <a:tr h="762659"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</a:t>
                      </a:r>
                    </a:p>
                    <a:p>
                      <a:r>
                        <a:rPr lang="ru-RU" dirty="0" smtClean="0"/>
                        <a:t>студента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бригадира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преподавателя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88640"/>
            <a:ext cx="8022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Анализ и корректировка работы бригад преподавателем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8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0272" y="2967335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1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8136904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изучение устройства двигателей тракторов и автомобилей используемых в лестном хозяйстве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сложность определения неисправностей приборов и их устранения в системе охлаждения двигателей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Задача: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умения определять основные приборы системы охлаждения двигателей неисправностей и их устранения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Инструктаж выполнения практического задания для студентов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Для каждой бригады выполнить лабораторную работу по карточкам заданиям.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Для выполнения задания каждая бригада знакомится с раздаточным материалом , который включает : карточку –задание, схемы  №1,2, таблица №1.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Определяется в какой последовательности будут решаться проблемы поставленные в задании.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Распределяются для работы номера приборов системы охлаждения двигателя по схемам №1,2 для каждого члена бригады.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Работа выполняется заполнением таблицы №1 и контроля задания , заполняет каждый индивидуально член бригады.  затем производится контроль выполнения задания методом обмена карточек-заданий.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Подведение итогов.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Алгоритм выполнения задания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Точность определения прибора системы охлаждения двигателя;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Верное определение причины неисправности;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Правильное определение причины устранение неисправности: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Коллегиальное решение проблемы поставленной в задании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Карточки –задания.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Карточка –задания №1 (для трактористов)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основании схемы №2определите основные приборы и детали системы охлаждения двигателя трактора Д-240Л и определите их назначение.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Карточка-задание №2 ( для автомобилистов)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основании схемы №1определите основные приборы и детали системы охлаждения двигателя автомобиля ЗИЛ-130 и определите их назначение.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Карточка-задание №3 (для механиков).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Установите основные неисправности системы охлаждения двигателя и их причины, способы устранения неисправностей.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Система охлаждения двигателя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ЗИЛ-130 схема №1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Мои документы\Мои рисунки\фото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1707"/>
            <a:ext cx="7143800" cy="535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Контрольные материалы схемы №1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348880"/>
            <a:ext cx="7429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1-жалюзи; 2-радиатор; 3-компрессор; 4-отводящии трубопровод; 5-подводящии трубопровод; 6-водянои насос; 7-термостат; 8-рубашка впускной трубы; 9-кран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отопителя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кабины; 10-отопитель кабины; 11-водяная рубашка головки цилиндров; 12-водяная рубашка блока цилиндров; 13-сливнои кран блока цилиндров; 14-сливнои кран радиатора; 15-вентилятор; 16-маслянныи радиатор.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Система охлаждения дизеля Д-240Л схема №2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\Мои документы\Мои рисунки\фото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51"/>
            <a:ext cx="7500990" cy="535784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Контрольные материалы схемы №2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785926"/>
            <a:ext cx="78843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1-клиновои ремень; 2-маслянныи радиатор; 3-водянои насос; 4 и 13-шланги; 5-вентилятор; 6-кожух вентилятора; 7-сердцевина (трубки) радиатора; 8-маслопровод; 9-верхнии бак радиатора; 10-трос; 11-крышка заливной горловины; 12-паровоздушная трубка; 14-термостат; 15-корпус термостата; 16-водоотводящая трубка; 17-указатель температуры; 18,19 и 22 – патрубки; 20-датчик; 21-амортизатор; 23-нажнии бак радиатора; 24-сливнои кран; 25-шторка; 26-радиатор.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334</TotalTime>
  <Words>586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изучение системы охлаждения двигателей</vt:lpstr>
      <vt:lpstr>Цель: изучение устройства двигателей тракторов и автомобилей используемых в лестном хозяйстве   Проблема: сложность определения неисправностей приборов и их устранения в системе охлаждения двигателей   Задача: умения определять основные приборы системы охлаждения двигателей неисправностей и их устранения.</vt:lpstr>
      <vt:lpstr>Инструктаж выполнения практического задания для студентов</vt:lpstr>
      <vt:lpstr>Алгоритм выполнения задания</vt:lpstr>
      <vt:lpstr>Карточки –задания.</vt:lpstr>
      <vt:lpstr>Система охлаждения двигателя  ЗИЛ-130 схема №1</vt:lpstr>
      <vt:lpstr>Контрольные материалы схемы №1</vt:lpstr>
      <vt:lpstr>Система охлаждения дизеля Д-240Л схема №2</vt:lpstr>
      <vt:lpstr>Контрольные материалы схемы №2</vt:lpstr>
      <vt:lpstr>Неисправности системы охлаждения, их причины и способы устранения</vt:lpstr>
      <vt:lpstr>Таблица №1 .Выполнение и контроль карточки-задания №2 (схема №1).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«Изучение системы охлаждения двигателей»</dc:title>
  <dc:creator>Admin</dc:creator>
  <cp:lastModifiedBy>user2</cp:lastModifiedBy>
  <cp:revision>25</cp:revision>
  <dcterms:created xsi:type="dcterms:W3CDTF">2013-12-01T08:53:59Z</dcterms:created>
  <dcterms:modified xsi:type="dcterms:W3CDTF">2013-12-09T09:02:05Z</dcterms:modified>
</cp:coreProperties>
</file>