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83" r:id="rId5"/>
    <p:sldId id="265" r:id="rId6"/>
    <p:sldId id="266" r:id="rId7"/>
    <p:sldId id="267" r:id="rId8"/>
    <p:sldId id="269" r:id="rId9"/>
    <p:sldId id="270" r:id="rId10"/>
    <p:sldId id="271" r:id="rId11"/>
    <p:sldId id="272" r:id="rId12"/>
    <p:sldId id="274" r:id="rId13"/>
    <p:sldId id="275" r:id="rId14"/>
    <p:sldId id="278" r:id="rId15"/>
    <p:sldId id="279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691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 varScale="1">
        <p:scale>
          <a:sx n="88" d="100"/>
          <a:sy n="88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User\Desktop\&#1085;&#1086;&#1074;&#1099;&#1081;%20&#1075;&#1086;&#1076;%20&#1085;&#1072;%20&#1088;&#1091;&#1089;&#1080;\&#1050;&#1083;&#1072;&#1089;&#1089;&#1085;&#1099;&#1081;%20&#1095;&#1072;&#1089;%20&#1085;&#1086;&#1074;&#1086;&#1075;&#1086;&#1076;&#1085;&#1080;&#1077;%20&#1087;&#1088;&#1072;&#1079;&#1076;&#1085;&#1080;&#1082;&#1080;%20&#1085;&#1072;%20&#1056;&#1091;&#1089;&#1080;\&#1084;&#1091;&#1079;&#1099;&#1082;&#1072;%20&#1089;%20&#1087;&#1088;&#1077;&#1079;&#1077;&#1085;&#1090;&#1072;&#1094;&#1080;&#1077;&#1081;\&#1082;&#1091;&#1088;&#1072;&#1085;&#1090;&#1099;.mp3" TargetMode="External"/><Relationship Id="rId1" Type="http://schemas.openxmlformats.org/officeDocument/2006/relationships/audio" Target="file:///C:\Users\User\Desktop\&#1085;&#1086;&#1074;&#1099;&#1081;%20&#1075;&#1086;&#1076;%20&#1085;&#1072;%20&#1088;&#1091;&#1089;&#1080;\&#1050;&#1083;&#1072;&#1089;&#1089;&#1085;&#1099;&#1081;%20&#1095;&#1072;&#1089;%20&#1085;&#1086;&#1074;&#1086;&#1075;&#1086;&#1076;&#1085;&#1080;&#1077;%20&#1087;&#1088;&#1072;&#1079;&#1076;&#1085;&#1080;&#1082;&#1080;%20&#1085;&#1072;%20&#1056;&#1091;&#1089;&#1080;\&#1084;&#1091;&#1079;&#1099;&#1082;&#1072;%20&#1089;%20&#1087;&#1088;&#1077;&#1079;&#1077;&#1085;&#1090;&#1072;&#1094;&#1080;&#1077;&#1081;\&#1084;&#1077;&#1083;&#1086;&#1076;&#1080;&#1103;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asual-info.ru/moda/modapic/12266/newyear_5.jpg" TargetMode="External"/><Relationship Id="rId13" Type="http://schemas.openxmlformats.org/officeDocument/2006/relationships/image" Target="../media/image11.jpeg"/><Relationship Id="rId18" Type="http://schemas.openxmlformats.org/officeDocument/2006/relationships/hyperlink" Target="http://casual-info.ru/moda/modapic/12266/newyear_9.jpg" TargetMode="External"/><Relationship Id="rId26" Type="http://schemas.openxmlformats.org/officeDocument/2006/relationships/hyperlink" Target="http://casual-info.ru/moda/modapic/12266/newyear_26.jpg" TargetMode="External"/><Relationship Id="rId39" Type="http://schemas.openxmlformats.org/officeDocument/2006/relationships/image" Target="../media/image24.jpeg"/><Relationship Id="rId3" Type="http://schemas.openxmlformats.org/officeDocument/2006/relationships/image" Target="../media/image6.jpeg"/><Relationship Id="rId21" Type="http://schemas.openxmlformats.org/officeDocument/2006/relationships/image" Target="../media/image15.jpeg"/><Relationship Id="rId34" Type="http://schemas.openxmlformats.org/officeDocument/2006/relationships/hyperlink" Target="http://casual-info.ru/moda/modapic/12266/newyear_71.jpg" TargetMode="External"/><Relationship Id="rId42" Type="http://schemas.openxmlformats.org/officeDocument/2006/relationships/hyperlink" Target="http://casual-info.ru/moda/modapic/12266/newyear_61.jpg" TargetMode="External"/><Relationship Id="rId7" Type="http://schemas.openxmlformats.org/officeDocument/2006/relationships/image" Target="../media/image8.jpeg"/><Relationship Id="rId12" Type="http://schemas.openxmlformats.org/officeDocument/2006/relationships/hyperlink" Target="http://casual-info.ru/moda/modapic/12266/newyear_6.jpg" TargetMode="External"/><Relationship Id="rId17" Type="http://schemas.openxmlformats.org/officeDocument/2006/relationships/image" Target="../media/image13.jpeg"/><Relationship Id="rId25" Type="http://schemas.openxmlformats.org/officeDocument/2006/relationships/image" Target="../media/image17.jpeg"/><Relationship Id="rId33" Type="http://schemas.openxmlformats.org/officeDocument/2006/relationships/image" Target="../media/image21.jpeg"/><Relationship Id="rId38" Type="http://schemas.openxmlformats.org/officeDocument/2006/relationships/hyperlink" Target="http://casual-info.ru/moda/modapic/12266/newyear_66.jpg" TargetMode="External"/><Relationship Id="rId2" Type="http://schemas.openxmlformats.org/officeDocument/2006/relationships/hyperlink" Target="http://casual-info.ru/moda/modapic/12266/newyear_1.jpg" TargetMode="External"/><Relationship Id="rId16" Type="http://schemas.openxmlformats.org/officeDocument/2006/relationships/hyperlink" Target="http://casual-info.ru/moda/modapic/12266/newyear_39.jpg" TargetMode="External"/><Relationship Id="rId20" Type="http://schemas.openxmlformats.org/officeDocument/2006/relationships/hyperlink" Target="http://casual-info.ru/moda/modapic/12266/newyear_17.jpg" TargetMode="External"/><Relationship Id="rId29" Type="http://schemas.openxmlformats.org/officeDocument/2006/relationships/image" Target="../media/image19.jpeg"/><Relationship Id="rId41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asual-info.ru/moda/modapic/12266/newyear_4.jpg" TargetMode="External"/><Relationship Id="rId11" Type="http://schemas.openxmlformats.org/officeDocument/2006/relationships/image" Target="../media/image10.jpeg"/><Relationship Id="rId24" Type="http://schemas.openxmlformats.org/officeDocument/2006/relationships/hyperlink" Target="http://casual-info.ru/moda/modapic/12266/newyear_18.jpg" TargetMode="External"/><Relationship Id="rId32" Type="http://schemas.openxmlformats.org/officeDocument/2006/relationships/hyperlink" Target="http://casual-info.ru/moda/modapic/12266/newyear_72.jpg" TargetMode="External"/><Relationship Id="rId37" Type="http://schemas.openxmlformats.org/officeDocument/2006/relationships/image" Target="../media/image23.jpeg"/><Relationship Id="rId40" Type="http://schemas.openxmlformats.org/officeDocument/2006/relationships/hyperlink" Target="http://casual-info.ru/moda/modapic/12266/newyear_82.jpg" TargetMode="External"/><Relationship Id="rId45" Type="http://schemas.openxmlformats.org/officeDocument/2006/relationships/image" Target="../media/image27.jpeg"/><Relationship Id="rId5" Type="http://schemas.openxmlformats.org/officeDocument/2006/relationships/image" Target="../media/image7.jpeg"/><Relationship Id="rId15" Type="http://schemas.openxmlformats.org/officeDocument/2006/relationships/image" Target="../media/image12.jpeg"/><Relationship Id="rId23" Type="http://schemas.openxmlformats.org/officeDocument/2006/relationships/image" Target="../media/image16.jpeg"/><Relationship Id="rId28" Type="http://schemas.openxmlformats.org/officeDocument/2006/relationships/hyperlink" Target="http://casual-info.ru/moda/modapic/12266/newyear_35.jpg" TargetMode="External"/><Relationship Id="rId36" Type="http://schemas.openxmlformats.org/officeDocument/2006/relationships/hyperlink" Target="http://casual-info.ru/moda/modapic/12266/newyear_70.jpg" TargetMode="External"/><Relationship Id="rId10" Type="http://schemas.openxmlformats.org/officeDocument/2006/relationships/hyperlink" Target="http://casual-info.ru/moda/modapic/12266/newyear_7.jpg" TargetMode="External"/><Relationship Id="rId19" Type="http://schemas.openxmlformats.org/officeDocument/2006/relationships/image" Target="../media/image14.jpeg"/><Relationship Id="rId31" Type="http://schemas.openxmlformats.org/officeDocument/2006/relationships/image" Target="../media/image20.jpeg"/><Relationship Id="rId44" Type="http://schemas.openxmlformats.org/officeDocument/2006/relationships/hyperlink" Target="http://casual-info.ru/moda/modapic/12266/newyear_75.JPG" TargetMode="External"/><Relationship Id="rId4" Type="http://schemas.openxmlformats.org/officeDocument/2006/relationships/hyperlink" Target="http://casual-info.ru/moda/modapic/12266/newyear_2.jpg" TargetMode="External"/><Relationship Id="rId9" Type="http://schemas.openxmlformats.org/officeDocument/2006/relationships/image" Target="../media/image9.jpeg"/><Relationship Id="rId14" Type="http://schemas.openxmlformats.org/officeDocument/2006/relationships/hyperlink" Target="http://casual-info.ru/moda/modapic/12266/newyear_8.jpg" TargetMode="External"/><Relationship Id="rId22" Type="http://schemas.openxmlformats.org/officeDocument/2006/relationships/hyperlink" Target="http://casual-info.ru/moda/modapic/12266/newyear_3.jpg" TargetMode="External"/><Relationship Id="rId27" Type="http://schemas.openxmlformats.org/officeDocument/2006/relationships/image" Target="../media/image18.jpeg"/><Relationship Id="rId30" Type="http://schemas.openxmlformats.org/officeDocument/2006/relationships/hyperlink" Target="http://casual-info.ru/moda/modapic/12266/newyear_54.jpg" TargetMode="External"/><Relationship Id="rId35" Type="http://schemas.openxmlformats.org/officeDocument/2006/relationships/image" Target="../media/image22.jpeg"/><Relationship Id="rId43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5;&#1086;&#1074;&#1099;&#1081;%20&#1075;&#1086;&#1076;%20&#1085;&#1072;%20&#1088;&#1091;&#1089;&#1080;\&#1050;&#1083;&#1072;&#1089;&#1089;&#1085;&#1099;&#1081;%20&#1095;&#1072;&#1089;%20&#1085;&#1086;&#1074;&#1086;&#1075;&#1086;&#1076;&#1085;&#1080;&#1077;%20&#1087;&#1088;&#1072;&#1079;&#1076;&#1085;&#1080;&#1082;&#1080;%20&#1085;&#1072;%20&#1056;&#1091;&#1089;&#1080;\&#1084;&#1091;&#1079;&#1099;&#1082;&#1072;%20&#1089;%20&#1087;&#1088;&#1077;&#1079;&#1077;&#1085;&#1090;&#1072;&#1094;&#1080;&#1077;&#1081;\&#1082;&#1086;&#1083;&#1103;&#1076;&#1082;&#1080;.mp3" TargetMode="Externa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prkonline.ru/_nw/49/255908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671"/>
            <a:ext cx="9144000" cy="6837329"/>
          </a:xfrm>
          <a:prstGeom prst="rect">
            <a:avLst/>
          </a:prstGeom>
          <a:noFill/>
        </p:spPr>
      </p:pic>
      <p:pic>
        <p:nvPicPr>
          <p:cNvPr id="4" name="мелод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1836712" y="2132856"/>
            <a:ext cx="304800" cy="304800"/>
          </a:xfrm>
          <a:prstGeom prst="rect">
            <a:avLst/>
          </a:prstGeom>
        </p:spPr>
      </p:pic>
      <p:pic>
        <p:nvPicPr>
          <p:cNvPr id="5" name="куранты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-1476672" y="31409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10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User\Desktop\новый год на руси\Классный час новогодние праздники на Руси\Новая папка\95460891_Rozhdestvenskaya_pesn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622" y="0"/>
            <a:ext cx="681875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User\Desktop\новый год на руси\Классный час новогодние праздники на Руси\нг\82228182_3f2f6b94ad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edia.prazdnik-land.ru/media/photologue/photos/GalleryPhoto/cache/svyatki_photo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758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bboldino.ru/wp-content/uploads/2012/01/%D1%80%D0%BE%D0%B6%D0%B4%D0%B5%D1%81%D1%82%D0%B2%D0%B5%D0%BD%D1%81%D0%BA%D0%B8%D0%B5-%D0%B3%D0%B0%D0%B4%D0%B0%D0%BD%D0%B8%D1%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002.radikal.ru/i198/1101/21/64b3d58bbb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stat21.privet.ru/lr/0d035d5ad3ff66404f781abad0be1d4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1" y="1"/>
            <a:ext cx="5292080" cy="6858000"/>
          </a:xfrm>
          <a:prstGeom prst="rect">
            <a:avLst/>
          </a:prstGeom>
          <a:noFill/>
        </p:spPr>
      </p:pic>
      <p:pic>
        <p:nvPicPr>
          <p:cNvPr id="7170" name="Picture 2" descr="http://shans-online.com/images/attach/2011/01/4d3543dc1d72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88024" cy="6879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User\Desktop\новый год на руси\Классный час новогодние праздники на Руси\Новая папка\ny2012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3197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600" b="1" i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Счастья Вам в новом году!</a:t>
            </a:r>
            <a:endParaRPr lang="ru-RU" sz="5600" b="1" i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fortuna-ot-30.ucoz.ru/_fr/4/632647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4673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dzinepress.com/wp-content/uploads/2011/11/comple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55230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Елочные игрушки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1619672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Елочные игрушки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0"/>
            <a:ext cx="1331640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Елочные игрушки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1916832"/>
            <a:ext cx="1224136" cy="109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Елочные игрушки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47664" y="2996952"/>
            <a:ext cx="18002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Елочные игрушки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47664" y="1844824"/>
            <a:ext cx="136815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Елочные игрушки">
            <a:hlinkClick r:id="rId12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628800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Елочные игрушки">
            <a:hlinkClick r:id="rId14"/>
          </p:cNvPr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75848" y="4913784"/>
            <a:ext cx="136815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Елочные игрушки">
            <a:hlinkClick r:id="rId16"/>
          </p:cNvPr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411760" y="4869160"/>
            <a:ext cx="1728192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Елочные игрушки">
            <a:hlinkClick r:id="rId18"/>
          </p:cNvPr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1835696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Елочные игрушки">
            <a:hlinkClick r:id="rId20"/>
          </p:cNvPr>
          <p:cNvPicPr/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4797152"/>
            <a:ext cx="2483768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Елочные игрушки">
            <a:hlinkClick r:id="rId22"/>
          </p:cNvPr>
          <p:cNvPicPr/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763688" y="0"/>
            <a:ext cx="1944216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Елочные игрушки">
            <a:hlinkClick r:id="rId24"/>
          </p:cNvPr>
          <p:cNvPicPr/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796136" y="0"/>
            <a:ext cx="2060426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Елочные игрушки">
            <a:hlinkClick r:id="rId26"/>
          </p:cNvPr>
          <p:cNvPicPr/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067944" y="4869160"/>
            <a:ext cx="2232248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Елочные игрушки">
            <a:hlinkClick r:id="rId28"/>
          </p:cNvPr>
          <p:cNvPicPr/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983760" y="2924944"/>
            <a:ext cx="216024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Елочные игрушки">
            <a:hlinkClick r:id="rId30"/>
          </p:cNvPr>
          <p:cNvPicPr/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3707904" y="0"/>
            <a:ext cx="2160240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Елочные игрушки">
            <a:hlinkClick r:id="rId32"/>
          </p:cNvPr>
          <p:cNvPicPr/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3347864" y="2996952"/>
            <a:ext cx="187220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Елочные игрушки">
            <a:hlinkClick r:id="rId34"/>
          </p:cNvPr>
          <p:cNvPicPr/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7812360" y="1484784"/>
            <a:ext cx="133164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Елочные игрушки">
            <a:hlinkClick r:id="rId36"/>
          </p:cNvPr>
          <p:cNvPicPr/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6156176" y="4941168"/>
            <a:ext cx="1656184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Елочные игрушки">
            <a:hlinkClick r:id="rId38"/>
          </p:cNvPr>
          <p:cNvPicPr/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6516216" y="1700808"/>
            <a:ext cx="136815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Елочные игрушки">
            <a:hlinkClick r:id="rId40"/>
          </p:cNvPr>
          <p:cNvPicPr/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5148064" y="1700808"/>
            <a:ext cx="138454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Елочные игрушки">
            <a:hlinkClick r:id="rId42"/>
          </p:cNvPr>
          <p:cNvPicPr/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4067944" y="1916832"/>
            <a:ext cx="12241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Елочные игрушки">
            <a:hlinkClick r:id="rId44"/>
          </p:cNvPr>
          <p:cNvPicPr/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5148064" y="3140968"/>
            <a:ext cx="187220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Users\User\Desktop\новый год на руси\Классный час новогодние праздники на Руси\нг\1f61af3ee8bdff4fa26ebe2418754a5d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91050" cy="3686175"/>
          </a:xfrm>
          <a:prstGeom prst="rect">
            <a:avLst/>
          </a:prstGeom>
          <a:noFill/>
        </p:spPr>
      </p:pic>
      <p:pic>
        <p:nvPicPr>
          <p:cNvPr id="21506" name="Picture 2" descr="C:\Users\User\Desktop\новый год на руси\Классный час новогодние праздники на Руси\Новая папка\003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0912" y="0"/>
            <a:ext cx="4573088" cy="6825504"/>
          </a:xfrm>
          <a:prstGeom prst="rect">
            <a:avLst/>
          </a:prstGeom>
          <a:noFill/>
        </p:spPr>
      </p:pic>
      <p:pic>
        <p:nvPicPr>
          <p:cNvPr id="21507" name="Picture 3" descr="C:\Users\User\Desktop\новый год на руси\Классный час новогодние праздники на Руси\Новая папка\94844485_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47279"/>
            <a:ext cx="5004048" cy="3310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User\Desktop\новый год на руси\Классный час новогодние праздники на Руси\Новая папка\1714176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27" y="0"/>
            <a:ext cx="910747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Users\User\Desktop\новый год на руси\Классный час новогодние праздники на Руси\нг\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User\Desktop\новый год на руси\Классный час новогодние праздники на Руси\Новая папка\94680329_0_4993f_25fbe368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коляд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1116632" y="27809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1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hrampg.ru/wp-content/gallery/7-yanvarya-2012_rozhdestvo-hristovo/8-rozhdestvenskiy-vertep-v-hra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7961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6</Words>
  <Application>Microsoft Office PowerPoint</Application>
  <PresentationFormat>Экран (4:3)</PresentationFormat>
  <Paragraphs>1</Paragraphs>
  <Slides>16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21</cp:revision>
  <dcterms:created xsi:type="dcterms:W3CDTF">2013-12-17T11:49:56Z</dcterms:created>
  <dcterms:modified xsi:type="dcterms:W3CDTF">2014-02-06T12:19:33Z</dcterms:modified>
</cp:coreProperties>
</file>