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EBBB8F-E89C-43DB-89D7-909F42AA18D6}" type="datetimeFigureOut">
              <a:rPr lang="ru-RU" smtClean="0"/>
              <a:pPr/>
              <a:t>28.03.2014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3EDD7-A5B7-4E4D-92BA-2D19F772D29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Бессоюзное сложное предложение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3. В каком бессоюзном сложном предложении между частями ставится тире?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а) Синеватые леса темнели по долине светлой местами алой сталью блестела река в камышах и высокой луговой зелени.</a:t>
            </a:r>
            <a:br>
              <a:rPr lang="ru-RU" dirty="0" smtClean="0"/>
            </a:br>
            <a:r>
              <a:rPr lang="ru-RU" dirty="0" smtClean="0"/>
              <a:t>б) Нынешней осенью вдруг я почувствовал со старым другом надо увидеться.</a:t>
            </a:r>
            <a:br>
              <a:rPr lang="ru-RU" dirty="0" smtClean="0"/>
            </a:br>
            <a:r>
              <a:rPr lang="ru-RU" dirty="0" smtClean="0"/>
              <a:t>в) Спускаюсь с мостика заглядываю в каюту народу человек восемь.</a:t>
            </a:r>
            <a:br>
              <a:rPr lang="ru-RU" dirty="0" smtClean="0"/>
            </a:br>
            <a:r>
              <a:rPr lang="ru-RU" dirty="0" smtClean="0"/>
              <a:t>г) Ветку тронешь дождем лепестковым осыпается мокрая гроздь.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В</a:t>
            </a:r>
          </a:p>
          <a:p>
            <a:pPr marL="514350" indent="-514350">
              <a:buAutoNum type="arabicParenR"/>
            </a:pPr>
            <a:r>
              <a:rPr lang="ru-RU" dirty="0" smtClean="0"/>
              <a:t>Б</a:t>
            </a:r>
          </a:p>
          <a:p>
            <a:pPr marL="514350" indent="-514350">
              <a:buAutoNum type="arabicParenR"/>
            </a:pPr>
            <a:r>
              <a:rPr lang="ru-RU" dirty="0"/>
              <a:t>Г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Повторим пунктуацию: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Составьте схемы предложений, осложнённых обособленным обстоятельством: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Рыхлые тучи напитанные темной водой низко неслись над морем. </a:t>
            </a:r>
          </a:p>
          <a:p>
            <a:pPr marL="514350" indent="-514350">
              <a:buAutoNum type="arabicParenR"/>
            </a:pPr>
            <a:r>
              <a:rPr lang="ru-RU" dirty="0" smtClean="0"/>
              <a:t>Сергей постояв еще минуту медленно направился к груде угля и аккуратно подстелив полу шинели сел на большой кусок антрацита. </a:t>
            </a:r>
          </a:p>
          <a:p>
            <a:pPr marL="514350" indent="-514350">
              <a:buAutoNum type="arabicParenR"/>
            </a:pPr>
            <a:r>
              <a:rPr lang="ru-RU" dirty="0" smtClean="0"/>
              <a:t>Князь говорил мне что и он тоже будет работать и что заработав денег мы поедем морем до </a:t>
            </a:r>
            <a:r>
              <a:rPr lang="ru-RU" dirty="0" err="1" smtClean="0"/>
              <a:t>Батума</a:t>
            </a:r>
            <a:r>
              <a:rPr lang="ru-RU" dirty="0" smtClean="0"/>
              <a:t>.</a:t>
            </a:r>
          </a:p>
          <a:p>
            <a:pPr marL="514350" indent="-514350">
              <a:buAutoNum type="arabicParenR"/>
            </a:pPr>
            <a:r>
              <a:rPr lang="ru-RU" dirty="0" smtClean="0"/>
              <a:t>Мещанин по происхождению выучившийся грамоте в келье монастыря он разумеется не читал «светских» книг бывших у нас в библиотеке.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Тире в БСП ставится: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если в первой части есть указание на время или условие совершения действия, обозначенного во второй части;</a:t>
            </a:r>
          </a:p>
          <a:p>
            <a:pPr marL="514350" indent="-514350">
              <a:buAutoNum type="arabicParenR"/>
            </a:pPr>
            <a:r>
              <a:rPr lang="ru-RU" dirty="0" smtClean="0"/>
              <a:t>если во второй части предложения заключено указание на следствие;</a:t>
            </a:r>
          </a:p>
          <a:p>
            <a:pPr marL="514350" indent="-514350">
              <a:buAutoNum type="arabicParenR"/>
            </a:pPr>
            <a:r>
              <a:rPr lang="ru-RU" dirty="0"/>
              <a:t>е</a:t>
            </a:r>
            <a:r>
              <a:rPr lang="ru-RU" dirty="0" smtClean="0"/>
              <a:t>сли содержание частей противопоставлено друг другу;</a:t>
            </a:r>
          </a:p>
          <a:p>
            <a:pPr marL="514350" indent="-514350">
              <a:buAutoNum type="arabicParenR"/>
            </a:pPr>
            <a:r>
              <a:rPr lang="ru-RU" dirty="0" smtClean="0"/>
              <a:t> если во второй части предложения содержится сравнение с тем, о чем сказано в первой части.</a:t>
            </a:r>
          </a:p>
          <a:p>
            <a:pPr marL="514350" indent="-514350">
              <a:buAutoNum type="arabicParenR"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Запишите грамотно и объясните постановку тире: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Молвит слово  соловей поет. 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Обветр</a:t>
            </a:r>
            <a:r>
              <a:rPr lang="ru-RU" dirty="0" smtClean="0"/>
              <a:t>…</a:t>
            </a:r>
            <a:r>
              <a:rPr lang="ru-RU" dirty="0" err="1" smtClean="0"/>
              <a:t>ое</a:t>
            </a:r>
            <a:r>
              <a:rPr lang="ru-RU" dirty="0" smtClean="0"/>
              <a:t> лицо г…</a:t>
            </a:r>
            <a:r>
              <a:rPr lang="ru-RU" dirty="0" err="1" smtClean="0"/>
              <a:t>рит</a:t>
            </a:r>
            <a:r>
              <a:rPr lang="ru-RU" dirty="0" smtClean="0"/>
              <a:t> а </a:t>
            </a:r>
            <a:r>
              <a:rPr lang="ru-RU" dirty="0" err="1" smtClean="0"/>
              <a:t>закроеш</a:t>
            </a:r>
            <a:r>
              <a:rPr lang="ru-RU" dirty="0" smtClean="0"/>
              <a:t>… глаза вся земля так и поплывет под ногами.</a:t>
            </a:r>
          </a:p>
          <a:p>
            <a:pPr marL="514350" indent="-514350">
              <a:buAutoNum type="arabicParenR"/>
            </a:pPr>
            <a:r>
              <a:rPr lang="ru-RU" dirty="0" smtClean="0"/>
              <a:t> На дворе в морозном пару краснело солнце  в доме было тепло на дворе п…лил летний зной  в доме было прохладно.</a:t>
            </a:r>
          </a:p>
          <a:p>
            <a:pPr marL="514350" indent="-514350">
              <a:buAutoNum type="arabicParenR"/>
            </a:pPr>
            <a:r>
              <a:rPr lang="ru-RU" dirty="0" smtClean="0"/>
              <a:t> Бывало пели  дух захват…</a:t>
            </a:r>
            <a:r>
              <a:rPr lang="ru-RU" dirty="0" err="1" smtClean="0"/>
              <a:t>вало</a:t>
            </a:r>
            <a:r>
              <a:rPr lang="ru-RU" dirty="0" smtClean="0"/>
              <a:t> бралась любая высота.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ru-RU" dirty="0" smtClean="0"/>
              <a:t>Молвит слово - соловей поет. </a:t>
            </a:r>
          </a:p>
          <a:p>
            <a:pPr marL="514350" indent="-514350">
              <a:buAutoNum type="arabicParenR"/>
            </a:pPr>
            <a:r>
              <a:rPr lang="ru-RU" dirty="0" smtClean="0"/>
              <a:t>Обветренное лицо горит, а закроеш</a:t>
            </a:r>
            <a:r>
              <a:rPr lang="ru-RU" dirty="0"/>
              <a:t>ь</a:t>
            </a:r>
            <a:r>
              <a:rPr lang="ru-RU" dirty="0" smtClean="0"/>
              <a:t> глаза - вся земля так и поплывет под ногами.</a:t>
            </a:r>
          </a:p>
          <a:p>
            <a:pPr marL="514350" indent="-514350">
              <a:buAutoNum type="arabicParenR"/>
            </a:pPr>
            <a:r>
              <a:rPr lang="ru-RU" dirty="0" smtClean="0"/>
              <a:t> На дворе в морозном пару краснело солнце - в доме было тепло; на дворе палил летний зной - в доме было прохладно.</a:t>
            </a:r>
          </a:p>
          <a:p>
            <a:pPr marL="514350" indent="-514350">
              <a:buAutoNum type="arabicParenR"/>
            </a:pPr>
            <a:r>
              <a:rPr lang="ru-RU" dirty="0" smtClean="0"/>
              <a:t> Бывало пели - дух захватывало, бралась любая высота.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dirty="0" smtClean="0"/>
              <a:t>Поменяйте части местами, запишите предложения парами в тетрадь для правил, верно расставив знаки препинания: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Время се…</a:t>
            </a:r>
            <a:r>
              <a:rPr lang="ru-RU" dirty="0" err="1" smtClean="0"/>
              <a:t>ть</a:t>
            </a:r>
            <a:r>
              <a:rPr lang="ru-RU" dirty="0" smtClean="0"/>
              <a:t> овес: </a:t>
            </a:r>
            <a:r>
              <a:rPr lang="ru-RU" dirty="0" err="1" smtClean="0"/>
              <a:t>ра</a:t>
            </a:r>
            <a:r>
              <a:rPr lang="ru-RU" dirty="0" smtClean="0"/>
              <a:t>…пустилась береза.</a:t>
            </a:r>
          </a:p>
          <a:p>
            <a:pPr marL="514350" indent="-514350">
              <a:buNone/>
            </a:pPr>
            <a:r>
              <a:rPr lang="ru-RU" dirty="0" smtClean="0"/>
              <a:t> 2. Широкая радуга стояла над лесами: где(то) за озерами шел (не)большой дождь. </a:t>
            </a:r>
          </a:p>
          <a:p>
            <a:pPr marL="514350" indent="-514350">
              <a:buNone/>
            </a:pPr>
            <a:r>
              <a:rPr lang="ru-RU" dirty="0" smtClean="0"/>
              <a:t>3. Кто(то) зажег спичку — мелькнул огонек. </a:t>
            </a:r>
          </a:p>
          <a:p>
            <a:pPr marL="514350" indent="-514350">
              <a:buNone/>
            </a:pPr>
            <a:r>
              <a:rPr lang="ru-RU" dirty="0" smtClean="0"/>
              <a:t>4. Ноги вязли по щиколотку — идти было трудно. </a:t>
            </a:r>
          </a:p>
          <a:p>
            <a:pPr marL="514350" indent="-514350">
              <a:buNone/>
            </a:pPr>
            <a:r>
              <a:rPr lang="ru-RU" dirty="0" smtClean="0"/>
              <a:t>5. (На)прямик (не)пробит(?)</a:t>
            </a:r>
            <a:r>
              <a:rPr lang="ru-RU" dirty="0" err="1" smtClean="0"/>
              <a:t>ся</a:t>
            </a:r>
            <a:r>
              <a:rPr lang="ru-RU" dirty="0" smtClean="0"/>
              <a:t>: впереди (не)проходимое болото.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Проверь себя: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arenR"/>
            </a:pPr>
            <a:r>
              <a:rPr lang="ru-RU" dirty="0" smtClean="0"/>
              <a:t>Распустилась береза- время сеять овес.</a:t>
            </a:r>
          </a:p>
          <a:p>
            <a:pPr marL="514350" indent="-514350">
              <a:buNone/>
            </a:pPr>
            <a:r>
              <a:rPr lang="ru-RU" dirty="0" smtClean="0"/>
              <a:t>2)Где-то за озерами шел небольшой дождь- широкая радуга стояла над лесами.</a:t>
            </a:r>
          </a:p>
          <a:p>
            <a:pPr marL="514350" indent="-514350">
              <a:buNone/>
            </a:pPr>
            <a:r>
              <a:rPr lang="ru-RU" dirty="0" smtClean="0"/>
              <a:t>3) Мелькнул огонёк: кто-то зажёг спичку.</a:t>
            </a:r>
          </a:p>
          <a:p>
            <a:pPr marL="514350" indent="-514350">
              <a:buNone/>
            </a:pPr>
            <a:r>
              <a:rPr lang="ru-RU" dirty="0" smtClean="0"/>
              <a:t>4) </a:t>
            </a:r>
            <a:r>
              <a:rPr lang="ru-RU" dirty="0"/>
              <a:t>И</a:t>
            </a:r>
            <a:r>
              <a:rPr lang="ru-RU" dirty="0" smtClean="0"/>
              <a:t>дти было трудно: ноги вязли по щиколотку. </a:t>
            </a:r>
          </a:p>
          <a:p>
            <a:pPr marL="514350" indent="-514350">
              <a:buNone/>
            </a:pPr>
            <a:r>
              <a:rPr lang="ru-RU" dirty="0" smtClean="0"/>
              <a:t>5) Впереди непроходимое болото- напрямик не пробиться.</a:t>
            </a:r>
          </a:p>
          <a:p>
            <a:pPr marL="514350" indent="-514350">
              <a:buAutoNum type="arabicParenR"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Выполните тест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1. В каком бессоюзном сложном предложении между частями ставится запятая (запятые)?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а) За двумя зайцами </a:t>
            </a:r>
            <a:r>
              <a:rPr lang="ru-RU" dirty="0" err="1" smtClean="0"/>
              <a:t>погонишься__ни</a:t>
            </a:r>
            <a:r>
              <a:rPr lang="ru-RU" dirty="0" smtClean="0"/>
              <a:t> одного не поймаешь.</a:t>
            </a:r>
            <a:br>
              <a:rPr lang="ru-RU" dirty="0" smtClean="0"/>
            </a:br>
            <a:r>
              <a:rPr lang="ru-RU" dirty="0" smtClean="0"/>
              <a:t>б) Картина </a:t>
            </a:r>
            <a:r>
              <a:rPr lang="ru-RU" dirty="0" err="1" smtClean="0"/>
              <a:t>восхитительная__ночь</a:t>
            </a:r>
            <a:r>
              <a:rPr lang="ru-RU" dirty="0" smtClean="0"/>
              <a:t>, тишина, вдали огоньки бивачных костров.</a:t>
            </a:r>
            <a:br>
              <a:rPr lang="ru-RU" dirty="0" smtClean="0"/>
            </a:br>
            <a:r>
              <a:rPr lang="ru-RU" dirty="0" smtClean="0"/>
              <a:t>в) Летела </a:t>
            </a:r>
            <a:r>
              <a:rPr lang="ru-RU" dirty="0" err="1" smtClean="0"/>
              <a:t>пыль__вывески</a:t>
            </a:r>
            <a:r>
              <a:rPr lang="ru-RU" dirty="0" smtClean="0"/>
              <a:t> раскачивались и </a:t>
            </a:r>
            <a:r>
              <a:rPr lang="ru-RU" dirty="0" err="1" smtClean="0"/>
              <a:t>скрежетали__шляпы</a:t>
            </a:r>
            <a:r>
              <a:rPr lang="ru-RU" dirty="0" smtClean="0"/>
              <a:t> срывались с голов и катились под колеса прыгающих экипажей.</a:t>
            </a:r>
            <a:br>
              <a:rPr lang="ru-RU" dirty="0" smtClean="0"/>
            </a:br>
            <a:r>
              <a:rPr lang="ru-RU" dirty="0" smtClean="0"/>
              <a:t>г) В декабре 1917 года я написал поэму «Петербург», прочитал ее своим друзьям и запер в </a:t>
            </a:r>
            <a:r>
              <a:rPr lang="ru-RU" dirty="0" err="1" smtClean="0"/>
              <a:t>стол__это</a:t>
            </a:r>
            <a:r>
              <a:rPr lang="ru-RU" dirty="0" smtClean="0"/>
              <a:t> было не время для стихов.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3100" dirty="0" smtClean="0"/>
              <a:t>2. В каком бессоюзном сложном предложении между частями ставится двоеточие?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а) Стекло разлеталось во все стороны и билось со звоном и громом рассыпанная мука вертелась столбом.</a:t>
            </a:r>
            <a:br>
              <a:rPr lang="ru-RU" dirty="0" smtClean="0"/>
            </a:br>
            <a:r>
              <a:rPr lang="ru-RU" dirty="0" smtClean="0"/>
              <a:t>б) Я оборачиваюсь мутно-зеленые облака плывут по бледно-алому закату.</a:t>
            </a:r>
            <a:br>
              <a:rPr lang="ru-RU" dirty="0" smtClean="0"/>
            </a:br>
            <a:r>
              <a:rPr lang="ru-RU" dirty="0" smtClean="0"/>
              <a:t>в) Ширь даль зелень.</a:t>
            </a:r>
            <a:br>
              <a:rPr lang="ru-RU" dirty="0" smtClean="0"/>
            </a:br>
            <a:r>
              <a:rPr lang="ru-RU" dirty="0" smtClean="0"/>
              <a:t>г) Не хватит света факел сердца выну.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464</Words>
  <Application>Microsoft Office PowerPoint</Application>
  <PresentationFormat>Экран (4:3)</PresentationFormat>
  <Paragraphs>45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Бессоюзное сложное предложение</vt:lpstr>
      <vt:lpstr>Тире в БСП ставится:</vt:lpstr>
      <vt:lpstr>Запишите грамотно и объясните постановку тире:</vt:lpstr>
      <vt:lpstr>Проверь себя:</vt:lpstr>
      <vt:lpstr>Поменяйте части местами, запишите предложения парами в тетрадь для правил, верно расставив знаки препинания:</vt:lpstr>
      <vt:lpstr>Проверь себя:</vt:lpstr>
      <vt:lpstr>Выполните тест</vt:lpstr>
      <vt:lpstr>1. В каком бессоюзном сложном предложении между частями ставится запятая (запятые)? </vt:lpstr>
      <vt:lpstr> 2. В каком бессоюзном сложном предложении между частями ставится двоеточие? </vt:lpstr>
      <vt:lpstr> 3. В каком бессоюзном сложном предложении между частями ставится тире? </vt:lpstr>
      <vt:lpstr>Проверь себя:</vt:lpstr>
      <vt:lpstr>Повторим пунктуацию:</vt:lpstr>
      <vt:lpstr>Составьте схемы предложений, осложнённых обособленным обстоятельством: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Бессоюзное сложное предложение</dc:title>
  <dc:creator>Borg-161</dc:creator>
  <cp:lastModifiedBy>Borg-161</cp:lastModifiedBy>
  <cp:revision>8</cp:revision>
  <dcterms:created xsi:type="dcterms:W3CDTF">2013-02-05T17:37:24Z</dcterms:created>
  <dcterms:modified xsi:type="dcterms:W3CDTF">2014-03-28T15:22:55Z</dcterms:modified>
</cp:coreProperties>
</file>