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0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67878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видите проблему.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 «смотрит»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Вас.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Достаточно щелкнуть мышкой 1 раз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5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25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лицы гор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046" y="0"/>
            <a:ext cx="9292046" cy="6858000"/>
          </a:xfrm>
          <a:prstGeom prst="rect">
            <a:avLst/>
          </a:prstGeom>
        </p:spPr>
      </p:pic>
    </p:spTree>
  </p:cSld>
  <p:clrMapOvr>
    <a:masterClrMapping/>
  </p:clrMapOvr>
  <p:transition advTm="2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 из окна самол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</p:spTree>
  </p:cSld>
  <p:clrMapOvr>
    <a:masterClrMapping/>
  </p:clrMapOvr>
  <p:transition advTm="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ть из косм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ета 1 четве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5119" cy="6858000"/>
          </a:xfrm>
          <a:prstGeom prst="rect">
            <a:avLst/>
          </a:prstGeom>
        </p:spPr>
      </p:pic>
    </p:spTree>
  </p:cSld>
  <p:clrMapOvr>
    <a:masterClrMapping/>
  </p:clrMapOvr>
  <p:transition advTm="2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ета Зем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advTm="2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 ИЗДА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advTm="2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ленна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061" cy="6858000"/>
          </a:xfrm>
          <a:prstGeom prst="rect">
            <a:avLst/>
          </a:prstGeom>
        </p:spPr>
      </p:pic>
    </p:spTree>
  </p:cSld>
  <p:clrMapOvr>
    <a:masterClrMapping/>
  </p:clrMapOvr>
  <p:transition advTm="7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ова пету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66385" cy="6858000"/>
          </a:xfrm>
          <a:prstGeom prst="rect">
            <a:avLst/>
          </a:prstGeom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пет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advTm="2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петух на заб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549602" cy="6703919"/>
          </a:xfrm>
          <a:prstGeom prst="rect">
            <a:avLst/>
          </a:prstGeom>
        </p:spPr>
      </p:pic>
    </p:spTree>
  </p:cSld>
  <p:clrMapOvr>
    <a:masterClrMapping/>
  </p:clrMapOvr>
  <p:transition advTm="2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ух Суте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52736"/>
            <a:ext cx="3256756" cy="4331485"/>
          </a:xfrm>
          <a:prstGeom prst="rect">
            <a:avLst/>
          </a:prstGeom>
        </p:spPr>
      </p:pic>
    </p:spTree>
  </p:cSld>
  <p:clrMapOvr>
    <a:masterClrMapping/>
  </p:clrMapOvr>
  <p:transition advTm="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 с книг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5" y="0"/>
            <a:ext cx="9113675" cy="6831151"/>
          </a:xfrm>
          <a:prstGeom prst="rect">
            <a:avLst/>
          </a:prstGeom>
        </p:spPr>
      </p:pic>
    </p:spTree>
  </p:cSld>
  <p:clrMapOvr>
    <a:masterClrMapping/>
  </p:clrMapOvr>
  <p:transition advTm="2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ад с ул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5056" cy="6858000"/>
          </a:xfrm>
          <a:prstGeom prst="rect">
            <a:avLst/>
          </a:prstGeom>
        </p:spPr>
      </p:pic>
    </p:spTree>
  </p:cSld>
  <p:clrMapOvr>
    <a:masterClrMapping/>
  </p:clrMapOvr>
  <p:transition advTm="2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7743" cy="6858000"/>
          </a:xfrm>
          <a:prstGeom prst="rect">
            <a:avLst/>
          </a:prstGeom>
        </p:spPr>
      </p:pic>
    </p:spTree>
  </p:cSld>
  <p:clrMapOvr>
    <a:masterClrMapping/>
  </p:clrMapOvr>
  <p:transition advTm="2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1234</cp:lastModifiedBy>
  <cp:revision>7</cp:revision>
  <dcterms:created xsi:type="dcterms:W3CDTF">2012-10-04T18:55:55Z</dcterms:created>
  <dcterms:modified xsi:type="dcterms:W3CDTF">2013-04-24T12:49:43Z</dcterms:modified>
</cp:coreProperties>
</file>