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ЕДИНЫЙ КЛАССНЫЙ ЧАС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          20 февраля в рамках оборонно-массовой работы в школе прошёл классный час, посвящённый Дню защитников Отечества. В актовом зале состоялась встреча с майором Рудавиным Александром Васильевичем, старшим помощником начальника службы РХ53        ( организатор мероприятия Марков А.С.)  А.В. Рудавин напомнил ребятам историю возникновения праздника, говорил о священной обязанности  -  защищать Родину, а для этого надо заниматься спортом, потому что велики физические нагрузки в армии. Именно в школе формируются все самые необходимые качества будущего солдата  -  это и самодисциплина, и целеустремлённость, и ответственность. Он рассказал о себе, о том, как прыгнул первый раз с парашюта, преодолевая страх.</a:t>
            </a:r>
          </a:p>
          <a:p>
            <a:pPr>
              <a:buNone/>
            </a:pPr>
            <a:r>
              <a:rPr lang="ru-RU" sz="1400" dirty="0" smtClean="0"/>
              <a:t>         Был показан фильм  о  ВВС, дана  богатая информация о внутренних  войсках армии, об особенностях этой службы.</a:t>
            </a:r>
          </a:p>
          <a:p>
            <a:pPr>
              <a:buNone/>
            </a:pPr>
            <a:r>
              <a:rPr lang="ru-RU" sz="1400" dirty="0" smtClean="0"/>
              <a:t>         Восьмиклассников и семиклассников интересовало многое из армейской службы, и они задавали самые разные вопросы :</a:t>
            </a:r>
          </a:p>
          <a:p>
            <a:pPr>
              <a:buNone/>
            </a:pPr>
            <a:r>
              <a:rPr lang="ru-RU" sz="1400" dirty="0" smtClean="0"/>
              <a:t>         -есть ли в армии  дедовщина?</a:t>
            </a:r>
          </a:p>
          <a:p>
            <a:pPr>
              <a:buNone/>
            </a:pPr>
            <a:r>
              <a:rPr lang="ru-RU" sz="1400" dirty="0" smtClean="0"/>
              <a:t>         - Кому дают увольнения?</a:t>
            </a:r>
          </a:p>
          <a:p>
            <a:pPr>
              <a:buNone/>
            </a:pPr>
            <a:r>
              <a:rPr lang="ru-RU" sz="1400" dirty="0" smtClean="0"/>
              <a:t>        - Трудна ли армейская служба?</a:t>
            </a:r>
          </a:p>
          <a:p>
            <a:pPr>
              <a:buNone/>
            </a:pPr>
            <a:r>
              <a:rPr lang="ru-RU" sz="1400" dirty="0" smtClean="0"/>
              <a:t>         -Есть ли гауптвахта и кто на неё попадает?</a:t>
            </a:r>
          </a:p>
          <a:p>
            <a:pPr>
              <a:buNone/>
            </a:pPr>
            <a:r>
              <a:rPr lang="ru-RU" sz="1400" dirty="0" smtClean="0"/>
              <a:t>         На все вопросы были даны исчерпывающие ответы.</a:t>
            </a:r>
          </a:p>
          <a:p>
            <a:pPr>
              <a:buNone/>
            </a:pPr>
            <a:r>
              <a:rPr lang="ru-RU" sz="1400" dirty="0" smtClean="0"/>
              <a:t>         В конце встречи А.В. Рудавин пожелал ребятам успехов, знать героические страницы нашей истории, не верить политиканам., которые стараются перекроить страницы истории. Впереди священная дата  -  70-летие Великой Победы, и встретить мы должны её достойно.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72705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3Б класс. Классный руководитель Королёва Антонина Михайловна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857364"/>
            <a:ext cx="2757478" cy="426879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классном часе была показана презентация «День защитника Отечества».</a:t>
            </a:r>
          </a:p>
          <a:p>
            <a:r>
              <a:rPr lang="ru-RU" sz="2000" dirty="0" smtClean="0"/>
              <a:t>Прослушали песню из кинофильма «Офицеры».</a:t>
            </a:r>
          </a:p>
          <a:p>
            <a:r>
              <a:rPr lang="ru-RU" sz="2000" dirty="0" smtClean="0"/>
              <a:t>Антонина Михайловна рассказала о истории создания Красной Армии и Российской Армии.</a:t>
            </a:r>
            <a:endParaRPr lang="ru-RU" sz="2000" dirty="0"/>
          </a:p>
        </p:txBody>
      </p:sp>
      <p:pic>
        <p:nvPicPr>
          <p:cNvPr id="7170" name="Picture 2" descr="C:\Users\user\Desktop\Марков 1\месячник 23 февраля\фото ед. кл. час\IMG_3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285993"/>
            <a:ext cx="3525341" cy="2644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7984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3А класс. Классный руководитель Кулакова Татьяна Владимировна</a:t>
            </a:r>
            <a:endParaRPr lang="ru-RU" dirty="0"/>
          </a:p>
        </p:txBody>
      </p:sp>
      <p:pic>
        <p:nvPicPr>
          <p:cNvPr id="8194" name="Picture 2" descr="C:\Users\user\Desktop\Марков 1\месячник 23 февраля\фото ед. кл. час\IMG_3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357562"/>
            <a:ext cx="3000396" cy="2250298"/>
          </a:xfrm>
          <a:prstGeom prst="rect">
            <a:avLst/>
          </a:prstGeom>
          <a:noFill/>
        </p:spPr>
      </p:pic>
      <p:pic>
        <p:nvPicPr>
          <p:cNvPr id="8195" name="Picture 3" descr="C:\Users\user\Desktop\Марков 1\месячник 23 февраля\фото ед. кл. час\IMG_3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214554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72705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5А класс. Классный руководитель </a:t>
            </a:r>
            <a:r>
              <a:rPr lang="ru-RU" dirty="0" err="1" smtClean="0">
                <a:solidFill>
                  <a:srgbClr val="FF0000"/>
                </a:solidFill>
              </a:rPr>
              <a:t>Кашапова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Айгуль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Анасовна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85861"/>
            <a:ext cx="8115328" cy="5715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Исполнение гимна Российской Федерации.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9218" name="Picture 2" descr="C:\Users\user\Desktop\Марков 1\месячник 23 февраля\фото ед. кл. час\IMG_35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1" y="2250273"/>
            <a:ext cx="3857653" cy="2893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6556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1А класс. Классный руководитель Бондаренко Людмила Александровна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00109"/>
            <a:ext cx="8186766" cy="7858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Гость классного часа, подполковник запаса Черкасов Алексей Сергеевич.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0242" name="Picture 2" descr="C:\Users\user\Desktop\Марков 1\месячник 23 февраля\фото ед. кл. час\IMG_3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14489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72705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ПОСЕЩЕНИЕ ШКОЛЬНОГО МУЗЕЯ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user\Desktop\Марков 1\месячник 23 февраля\фото ед. кл. час\IMG_35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500306"/>
            <a:ext cx="3214710" cy="2411033"/>
          </a:xfrm>
          <a:prstGeom prst="rect">
            <a:avLst/>
          </a:prstGeom>
          <a:noFill/>
        </p:spPr>
      </p:pic>
      <p:pic>
        <p:nvPicPr>
          <p:cNvPr id="11268" name="Picture 4" descr="C:\Users\user\Desktop\Марков 1\месячник 23 февраля\фото ед. кл. час\IMG_3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3" y="1928802"/>
            <a:ext cx="2500330" cy="3333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ФОТО НА ПАМЯТЬ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user\Desktop\Марков 1\месячник 23 февраля\фото ед. кл. час\IMG_35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5" y="1428736"/>
            <a:ext cx="4857784" cy="3643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64307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 П А С И Б О 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Командиру в/ч 5580 полковнику Катаеву Генадию   </a:t>
            </a:r>
            <a:r>
              <a:rPr lang="ru-RU" sz="2400" dirty="0" err="1" smtClean="0">
                <a:solidFill>
                  <a:srgbClr val="0070C0"/>
                </a:solidFill>
              </a:rPr>
              <a:t>Генадиевича</a:t>
            </a:r>
            <a:r>
              <a:rPr lang="ru-RU" sz="2400" dirty="0" smtClean="0">
                <a:solidFill>
                  <a:srgbClr val="0070C0"/>
                </a:solidFill>
              </a:rPr>
              <a:t>, подполковнику запаса Черкасову Алексею Сергеевичу и всем приглашённым офицерам в организации и проведении  единого классного часа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 «Есть такая профессия - Родину защищать»!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5286388"/>
            <a:ext cx="31432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Материал подготовил </a:t>
            </a:r>
          </a:p>
          <a:p>
            <a:pPr algn="ctr"/>
            <a:r>
              <a:rPr lang="ru-RU" sz="1400" b="1" dirty="0" smtClean="0"/>
              <a:t>преподаватель-организатор</a:t>
            </a:r>
          </a:p>
          <a:p>
            <a:pPr algn="ctr"/>
            <a:r>
              <a:rPr lang="ru-RU" sz="1400" b="1" dirty="0" smtClean="0"/>
              <a:t> ОБЖ </a:t>
            </a:r>
          </a:p>
          <a:p>
            <a:pPr algn="ctr"/>
            <a:r>
              <a:rPr lang="ru-RU" sz="1400" b="1" dirty="0" smtClean="0"/>
              <a:t>МБОУСОШ № 31 </a:t>
            </a:r>
          </a:p>
          <a:p>
            <a:pPr algn="ctr"/>
            <a:r>
              <a:rPr lang="ru-RU" sz="1400" b="1" dirty="0" smtClean="0"/>
              <a:t>Марков Александр Сергеевич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арков 1\месячник 23 февраля\фото ед. кл. час\IMG_35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71876"/>
            <a:ext cx="3000396" cy="2250297"/>
          </a:xfrm>
          <a:prstGeom prst="rect">
            <a:avLst/>
          </a:prstGeom>
          <a:noFill/>
        </p:spPr>
      </p:pic>
      <p:pic>
        <p:nvPicPr>
          <p:cNvPr id="1027" name="Picture 3" descr="C:\Users\user\Desktop\Марков 1\месячник 23 февраля\фото ед. кл. час\IMG_35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050" y="1643050"/>
            <a:ext cx="3048021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5127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11 А класс. Классный руководитель Шулакова Елена Витальевна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3008313" cy="5286412"/>
          </a:xfrm>
        </p:spPr>
        <p:txBody>
          <a:bodyPr>
            <a:noAutofit/>
          </a:bodyPr>
          <a:lstStyle/>
          <a:p>
            <a:r>
              <a:rPr lang="ru-RU" sz="1600" dirty="0" smtClean="0"/>
              <a:t>В 11 А классе состоялась встреча с Ворошиловым Василием Григорьевичем ветераном Великой отечественной войны. Василий Григорьевич участник Сталинградской битвы, полковник запаса. Он рассказал  учащимся о роли полководцев  в годы войны.</a:t>
            </a:r>
          </a:p>
          <a:p>
            <a:r>
              <a:rPr lang="ru-RU" sz="1600" dirty="0" smtClean="0"/>
              <a:t>Мужество, героизм, сила духа, любовь к Родине, скромность, высокая культура-все эти качества необходимы для успешного овладения профессией военного, сказал Василий Григорьевич.</a:t>
            </a:r>
          </a:p>
          <a:p>
            <a:r>
              <a:rPr lang="ru-RU" sz="1600" dirty="0" smtClean="0"/>
              <a:t>Ребята поздравили Василия Григорьевича с наступающим праздником и сказали спасибо за интересный  рассказ.</a:t>
            </a:r>
            <a:endParaRPr lang="ru-RU" sz="1600" dirty="0"/>
          </a:p>
        </p:txBody>
      </p:sp>
      <p:pic>
        <p:nvPicPr>
          <p:cNvPr id="1026" name="Picture 2" descr="C:\Users\user\Desktop\Марков 1\месячник 23 февраля\фото ед. кл. час\IMG_33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714621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72518" cy="5841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10 А,5А классы. Классные руководители: Аксёнова В.В., Рыбакова Н.П.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1" y="1435100"/>
            <a:ext cx="3071834" cy="506573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 классный час была приглашена легендарная женщина- Людмила Николаевна </a:t>
            </a:r>
            <a:r>
              <a:rPr lang="ru-RU" dirty="0" err="1" smtClean="0"/>
              <a:t>Дюкова</a:t>
            </a:r>
            <a:r>
              <a:rPr lang="ru-RU" dirty="0" smtClean="0"/>
              <a:t>, участница войны в Афганистане. Она самая молодая из советских узников фашистских конц. Лагерей, родилась 23 марта 1945 года. 37-летней медсестрой поехала в Афганистан оказывать помощь нашим военным. Сколько солдат прошло через их </a:t>
            </a:r>
            <a:r>
              <a:rPr lang="ru-RU" dirty="0" err="1" smtClean="0"/>
              <a:t>медсамбат</a:t>
            </a:r>
            <a:r>
              <a:rPr lang="ru-RU" dirty="0" smtClean="0"/>
              <a:t>, Людмила Николаевна не считала. Запомнить кого-то было трудно: все худые, несчастные.</a:t>
            </a:r>
          </a:p>
          <a:p>
            <a:r>
              <a:rPr lang="ru-RU" dirty="0" smtClean="0"/>
              <a:t>… война своих солдат не отпускает, долгие месяцы Людмила Николаевна не могла уснуть, пока на тульском полигоне раздавались выстрелы. А заслышав  в ночи самолёт, вскакивала и будила мужа: «Раненых привезли!». Со временем афганское эхо утихло, но бередить старое всё равно больно…</a:t>
            </a:r>
          </a:p>
          <a:p>
            <a:r>
              <a:rPr lang="ru-RU" dirty="0" smtClean="0"/>
              <a:t>Людмила Николаевна сказала, что мы должны гордо стоять на защите своего государства, храня в себе память о страшных войнах и о трудных победах!</a:t>
            </a:r>
            <a:endParaRPr lang="ru-RU" dirty="0"/>
          </a:p>
        </p:txBody>
      </p:sp>
      <p:pic>
        <p:nvPicPr>
          <p:cNvPr id="2052" name="Picture 4" descr="C:\Users\user\Desktop\Марков 1\месячник 23 февраля\фото ед. кл. час\IMG_35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7" y="2714620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3050"/>
            <a:ext cx="8429684" cy="6556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9А,5Б классы. Классные руководители Возвышаева И.В., КулиниченкоО.А.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285860"/>
            <a:ext cx="3322669" cy="5072098"/>
          </a:xfrm>
        </p:spPr>
        <p:txBody>
          <a:bodyPr>
            <a:normAutofit/>
          </a:bodyPr>
          <a:lstStyle/>
          <a:p>
            <a:r>
              <a:rPr lang="ru-RU" dirty="0" smtClean="0"/>
              <a:t>Гостем классного часа был подполковник запаса, танкист Никольский Юрий Николаевич.</a:t>
            </a:r>
          </a:p>
          <a:p>
            <a:r>
              <a:rPr lang="ru-RU" dirty="0" smtClean="0"/>
              <a:t>Юрий Николаевич ознакомил учащихся с ключевыми моментами своей биографии: родился в 1926 году, в армию был призван из 9-гшо класса, в 1943 году. Участвовал в операции «Багратион», освобождал Польшу. Служил на Украине, Курских островах.</a:t>
            </a:r>
          </a:p>
          <a:p>
            <a:r>
              <a:rPr lang="ru-RU" dirty="0" smtClean="0"/>
              <a:t>Издано две книги: «Пунктир воспоминаний» и «А годы летят», готовит к  изданию книгу «На земле Одоевской».</a:t>
            </a:r>
          </a:p>
          <a:p>
            <a:r>
              <a:rPr lang="ru-RU" dirty="0" smtClean="0"/>
              <a:t>Затем Юрий Николаевич  провёл беседу с учащимися, ключевыми моментами которой были: служба в довоенной армии, письма из армии, армия в годы Вов, современная армия, отношение современной молодёжи к службе в армии.</a:t>
            </a:r>
            <a:endParaRPr lang="ru-RU" dirty="0"/>
          </a:p>
        </p:txBody>
      </p:sp>
      <p:pic>
        <p:nvPicPr>
          <p:cNvPr id="5" name="Picture 3" descr="C:\Users\user\Desktop\Марков 1\месячник 23 февраля\фото ед. кл. час\IMG_35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8650" y="2714621"/>
            <a:ext cx="3429022" cy="2571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6556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4Б класс. Классный руководитель Пронюшкина Светлана Николаевна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1" y="1435100"/>
            <a:ext cx="3000396" cy="4691063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4 Б классе прошёл час общения на тему: «Герои нашего времени».</a:t>
            </a:r>
          </a:p>
          <a:p>
            <a:r>
              <a:rPr lang="ru-RU" sz="1800" dirty="0" smtClean="0"/>
              <a:t>На уроке ребята узнали  историю возникновения праздника, о главных исторических войнах, которые были в нашей стране, о политических событиях которые происходят сегодня.</a:t>
            </a:r>
          </a:p>
          <a:p>
            <a:r>
              <a:rPr lang="ru-RU" sz="1800" dirty="0" smtClean="0"/>
              <a:t>На урок был приглашен капитан Дзгоев Батырбек  Михайлович, который рассказал о современной армии и ответил на вопросы детей.</a:t>
            </a:r>
            <a:endParaRPr lang="ru-RU" sz="1800" dirty="0"/>
          </a:p>
        </p:txBody>
      </p:sp>
      <p:pic>
        <p:nvPicPr>
          <p:cNvPr id="3074" name="Picture 2" descr="C:\Users\user\Desktop\Марков 1\месячник 23 февраля\фото ед. кл. час\IMG_35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285992"/>
            <a:ext cx="4071966" cy="305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7984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1Б класс. Классный руководитель Устименко Ольга Владимировна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1" y="1285860"/>
            <a:ext cx="2786082" cy="4840303"/>
          </a:xfrm>
        </p:spPr>
        <p:txBody>
          <a:bodyPr>
            <a:noAutofit/>
          </a:bodyPr>
          <a:lstStyle/>
          <a:p>
            <a:r>
              <a:rPr lang="ru-RU" sz="1600" dirty="0" smtClean="0"/>
              <a:t>Учащиеся узнали об истории возникновения праздника, была показана </a:t>
            </a:r>
            <a:r>
              <a:rPr lang="ru-RU" sz="1600" dirty="0" err="1" smtClean="0"/>
              <a:t>мультимидейная</a:t>
            </a:r>
            <a:r>
              <a:rPr lang="ru-RU" sz="1600" dirty="0" smtClean="0"/>
              <a:t> презентация. На классный час был приглашён майор  Константин Евгеньевич Лобачёв.</a:t>
            </a:r>
          </a:p>
          <a:p>
            <a:r>
              <a:rPr lang="ru-RU" sz="1600" dirty="0" smtClean="0"/>
              <a:t>Он рассказал о не лёгкой профессии военнослужащего, о трудных условиях боевой жизни в Чеченской республике, в дали от родного дома.</a:t>
            </a:r>
          </a:p>
          <a:p>
            <a:r>
              <a:rPr lang="ru-RU" sz="1600" dirty="0" smtClean="0"/>
              <a:t>Какому риску и опасностям каждый день подвергались военные.</a:t>
            </a:r>
          </a:p>
          <a:p>
            <a:r>
              <a:rPr lang="ru-RU" sz="1600" dirty="0" smtClean="0"/>
              <a:t>Константин Евгеньевич пожелал ребятам быть смелыми, сильными и беречь свою родину Россию!</a:t>
            </a:r>
          </a:p>
          <a:p>
            <a:endParaRPr lang="ru-RU" sz="1600" dirty="0"/>
          </a:p>
        </p:txBody>
      </p:sp>
      <p:pic>
        <p:nvPicPr>
          <p:cNvPr id="4098" name="Picture 2" descr="C:\Users\user\Desktop\Марков 1\месячник 23 февраля\фото ед. кл. час\IMG_3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875631"/>
            <a:ext cx="3714776" cy="2786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72705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6А, 6Б классы. Классные руководители Пупкова Н.Б., Феоктистова Н.В.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643050"/>
            <a:ext cx="2786083" cy="448311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 классном часе были освещены следующие вопросы:</a:t>
            </a:r>
          </a:p>
          <a:p>
            <a:r>
              <a:rPr lang="ru-RU" sz="1800" dirty="0" smtClean="0"/>
              <a:t>1.История создания РККА;</a:t>
            </a:r>
          </a:p>
          <a:p>
            <a:r>
              <a:rPr lang="ru-RU" sz="1800" dirty="0" smtClean="0"/>
              <a:t>2.История создания праздника.</a:t>
            </a:r>
          </a:p>
          <a:p>
            <a:r>
              <a:rPr lang="ru-RU" sz="1800" dirty="0" smtClean="0"/>
              <a:t>По этим вопросам были показаны презентации.</a:t>
            </a:r>
          </a:p>
          <a:p>
            <a:r>
              <a:rPr lang="ru-RU" sz="1800" dirty="0" smtClean="0"/>
              <a:t>Прошла беседа  с майором внутренних войск  Копейкиным Дмитрием Анатольевичем.</a:t>
            </a:r>
            <a:endParaRPr lang="ru-RU" sz="1800" dirty="0"/>
          </a:p>
        </p:txBody>
      </p:sp>
      <p:pic>
        <p:nvPicPr>
          <p:cNvPr id="5122" name="Picture 2" descr="C:\Users\user\Desktop\Марков 1\месячник 23 февраля\фото ед. кл. час\IMG_3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5466" y="1857364"/>
            <a:ext cx="3714775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72705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2А, 2Б классы. Классные руководители Гущина Т.С., Глазова И.И.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9" y="1435100"/>
            <a:ext cx="2928958" cy="46910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Классным руководителем была объявлена тема часа общения и представлен гость, майор </a:t>
            </a:r>
            <a:r>
              <a:rPr lang="ru-RU" sz="1800" dirty="0" err="1" smtClean="0"/>
              <a:t>Сибиков</a:t>
            </a:r>
            <a:r>
              <a:rPr lang="ru-RU" sz="1800" dirty="0" smtClean="0"/>
              <a:t> Олег </a:t>
            </a:r>
            <a:r>
              <a:rPr lang="ru-RU" sz="1800" dirty="0" err="1" smtClean="0"/>
              <a:t>Генадиевич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Он рассказал о своей службе в рядах Российской армии. Об участии в параде на Красной площади в 1990 году, а так же о создании Красной  Армии.</a:t>
            </a:r>
          </a:p>
          <a:p>
            <a:r>
              <a:rPr lang="ru-RU" sz="1800" dirty="0" smtClean="0"/>
              <a:t>Олег </a:t>
            </a:r>
            <a:r>
              <a:rPr lang="ru-RU" sz="1800" dirty="0" err="1" smtClean="0"/>
              <a:t>Генадиевич</a:t>
            </a:r>
            <a:r>
              <a:rPr lang="ru-RU" sz="1800" dirty="0" smtClean="0"/>
              <a:t> ответил на некоторые вопросы учащихся, а именно: какая армия была в годы войны и о современной армии.</a:t>
            </a:r>
            <a:endParaRPr lang="ru-RU" sz="1800" dirty="0"/>
          </a:p>
        </p:txBody>
      </p:sp>
      <p:pic>
        <p:nvPicPr>
          <p:cNvPr id="6146" name="Picture 2" descr="C:\Users\user\Desktop\Марков 1\месячник 23 февраля\фото ед. кл. час\IMG_35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96287"/>
            <a:ext cx="3429024" cy="2571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1006</Words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ЕДИНЫЙ КЛАССНЫЙ ЧАС</vt:lpstr>
      <vt:lpstr>Слайд 2</vt:lpstr>
      <vt:lpstr>11 А класс. Классный руководитель Шулакова Елена Витальевна</vt:lpstr>
      <vt:lpstr>10 А,5А классы. Классные руководители: Аксёнова В.В., Рыбакова Н.П.</vt:lpstr>
      <vt:lpstr>9А,5Б классы. Классные руководители Возвышаева И.В., КулиниченкоО.А.</vt:lpstr>
      <vt:lpstr>4Б класс. Классный руководитель Пронюшкина Светлана Николаевна</vt:lpstr>
      <vt:lpstr>1Б класс. Классный руководитель Устименко Ольга Владимировна</vt:lpstr>
      <vt:lpstr>6А, 6Б классы. Классные руководители Пупкова Н.Б., Феоктистова Н.В.</vt:lpstr>
      <vt:lpstr>2А, 2Б классы. Классные руководители Гущина Т.С., Глазова И.И.</vt:lpstr>
      <vt:lpstr>3Б класс. Классный руководитель Королёва Антонина Михайловна</vt:lpstr>
      <vt:lpstr>3А класс. Классный руководитель Кулакова Татьяна Владимировна</vt:lpstr>
      <vt:lpstr>5А класс. Классный руководитель Кашапова Айгуль Анасовна</vt:lpstr>
      <vt:lpstr>1А класс. Классный руководитель Бондаренко Людмила Александровна</vt:lpstr>
      <vt:lpstr>ПОСЕЩЕНИЕ ШКОЛЬНОГО МУЗЕЯ</vt:lpstr>
      <vt:lpstr>ФОТО НА ПАМЯТЬ</vt:lpstr>
      <vt:lpstr>С П А С И Б О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КЛАССНЫЙ ЧАС</dc:title>
  <dc:creator>user</dc:creator>
  <cp:lastModifiedBy>user</cp:lastModifiedBy>
  <cp:revision>73</cp:revision>
  <dcterms:created xsi:type="dcterms:W3CDTF">2015-02-03T09:12:05Z</dcterms:created>
  <dcterms:modified xsi:type="dcterms:W3CDTF">2015-03-14T09:45:55Z</dcterms:modified>
</cp:coreProperties>
</file>