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231C7A"/>
    <a:srgbClr val="0000CC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F1DA9-E685-4598-AA9F-429EC3F2769F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718AC-153D-4162-8248-E288C4E56F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B898BB-5978-4844-96A2-D577BDA1CC6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3A9C610-FC63-4A6D-8C61-8DA2A7C6A2D6}" type="datetimeFigureOut">
              <a:rPr lang="ru-RU" smtClean="0"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651B8A-47B7-49A6-BE42-44F384A639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&#1058;&#1072;&#1073;&#1083;&#1080;&#1094;&#1072;%20&#1095;&#1077;&#1088;&#1085;&#1086;&#1074;&#1080;&#1082;&#1072;.pp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Iwan_Nikolajewitsch_Kramskoj_005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Iwan_Nikolajewitsch_Kramskoj_004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ffice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57694"/>
            <a:ext cx="250029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14546" y="285728"/>
            <a:ext cx="5643602" cy="278608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Сочинение по картине Ивана Ивановича Шишкина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«Корабельная роща»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3143248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предмет: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Ученики 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Учитель: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Ерофеева И.А.</a:t>
            </a:r>
            <a:endParaRPr lang="ru-RU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6165850"/>
            <a:ext cx="82296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И.Шишкин </a:t>
            </a:r>
            <a:r>
              <a:rPr lang="ru-RU" sz="2800" i="1" dirty="0" smtClean="0"/>
              <a:t>«Утро в сосновом лесу»</a:t>
            </a:r>
            <a:endParaRPr lang="ru-RU" sz="2800" i="1" dirty="0" smtClean="0"/>
          </a:p>
        </p:txBody>
      </p:sp>
      <p:pic>
        <p:nvPicPr>
          <p:cNvPr id="22530" name="Picture 2" descr="http://im4-tub-ru.yandex.net/i?id=511157184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429684" cy="57150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E5845-6228-447B-8CDC-CAE585F9603E}" type="datetime1">
              <a:rPr lang="ru-RU" smtClean="0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2DDB2-FBB1-45DC-9E82-E5473059F9B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0244" name="Picture 2" descr="C:\Users\пользователь\Documents\Школа\Русский язык\Сочинение по картине Шишикна Корабельная роща\Шишкин Корабельная рощ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«Корабельная роща» - история создания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«Корабельная роща»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была написана художником в 1898 году под впечатлением природы родных мест, памятных И. Шишкину еще с детства. На рисунке к картине он сделал надпись: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Афанософская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Корабельная роща близ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Елабуги»,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этим полотном Иван Шишкин завершил свой творческий путь.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53248A-173C-4863-84F9-D9DCA2530375}" type="datetime1">
              <a:rPr lang="ru-RU" smtClean="0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AC602-1064-4BD6-BE53-F36526022F8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6000" u="sng" dirty="0" err="1" smtClean="0">
                <a:latin typeface="Times New Roman" pitchFamily="18" charset="0"/>
                <a:cs typeface="Times New Roman" pitchFamily="18" charset="0"/>
              </a:rPr>
              <a:t>СОсны</a:t>
            </a:r>
            <a:endParaRPr lang="ru-RU" sz="6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53248A-173C-4863-84F9-D9DCA2530375}" type="datetime1">
              <a:rPr lang="ru-RU" smtClean="0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AC602-1064-4BD6-BE53-F36526022F8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7" name="Picture 2" descr="C:\Users\пользователь\Documents\Школа\Русский язык\Сочинение по картине Шишикна Корабельная роща\обрезка - сосн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7858125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85720" y="5500702"/>
            <a:ext cx="8229600" cy="857252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Ручей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2C310-147F-4C42-8385-A02C9ACAF06C}" type="datetime1">
              <a:rPr lang="ru-RU" smtClean="0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B4817-525F-488E-9547-2AE3A9E4AD6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18437" name="Picture 2" descr="C:\Users\пользователь\Documents\Школа\Русский язык\Сочинение по картине Шишикна Корабельная роща\обрезка - ручей с забором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857232"/>
            <a:ext cx="8215312" cy="435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2C310-147F-4C42-8385-A02C9ACAF06C}" type="datetime1">
              <a:rPr lang="ru-RU" smtClean="0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43D5B-7F14-4874-973B-98BBD895F19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23556" name="Picture 2" descr="C:\Users\пользователь\Documents\Школа\Русский язык\Сочинение по картине Шишикна Корабельная роща\Шишкин Корабельная рощ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Цели урока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231C7A"/>
                </a:solidFill>
                <a:latin typeface="Times New Roman" pitchFamily="18" charset="0"/>
                <a:cs typeface="Times New Roman" pitchFamily="18" charset="0"/>
              </a:rPr>
              <a:t>Познакомиться </a:t>
            </a:r>
            <a:r>
              <a:rPr lang="ru-RU" sz="3200" dirty="0" smtClean="0">
                <a:solidFill>
                  <a:srgbClr val="231C7A"/>
                </a:solidFill>
                <a:latin typeface="Times New Roman" pitchFamily="18" charset="0"/>
                <a:cs typeface="Times New Roman" pitchFamily="18" charset="0"/>
              </a:rPr>
              <a:t>с картиной И.И.Шишкина «Корабельная роща».</a:t>
            </a:r>
          </a:p>
          <a:p>
            <a:r>
              <a:rPr lang="ru-RU" sz="3200" dirty="0" smtClean="0">
                <a:solidFill>
                  <a:srgbClr val="231C7A"/>
                </a:solidFill>
                <a:latin typeface="Times New Roman" pitchFamily="18" charset="0"/>
                <a:cs typeface="Times New Roman" pitchFamily="18" charset="0"/>
              </a:rPr>
              <a:t>Научиться грамотно, связно, красиво (с точки зрения русского языка) рассказывать об увиденном.</a:t>
            </a:r>
          </a:p>
          <a:p>
            <a:r>
              <a:rPr lang="ru-RU" sz="3200" dirty="0" smtClean="0">
                <a:solidFill>
                  <a:srgbClr val="231C7A"/>
                </a:solidFill>
                <a:latin typeface="Times New Roman" pitchFamily="18" charset="0"/>
                <a:cs typeface="Times New Roman" pitchFamily="18" charset="0"/>
              </a:rPr>
              <a:t>Узнать значения слов «пейзаж» и «пейзажист»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E5845-6228-447B-8CDC-CAE585F9603E}" type="datetime1">
              <a:rPr lang="ru-RU" smtClean="0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C2F28-9865-4F86-AAAA-B5EB9E9F116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://nearyou.ru/shishkin/rkorab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16" y="3214686"/>
            <a:ext cx="4857784" cy="307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4929198"/>
            <a:ext cx="5072066" cy="12858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Корабельная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роща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E5845-6228-447B-8CDC-CAE585F9603E}" type="datetime1">
              <a:rPr lang="ru-RU" smtClean="0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C2F28-9865-4F86-AAAA-B5EB9E9F116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" name="Picture 8" descr="http://upload.wikimedia.org/wikipedia/commons/thumb/0/0c/Iwan_Nikolajewitsch_Kramskoj_005.jpg/220px-Iwan_Nikolajewitsch_Kramskoj_0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28604"/>
            <a:ext cx="292895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643306" y="928670"/>
            <a:ext cx="4357718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Иван Иванович Шишкин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6-tub-ru.yandex.net/i?id=493359443-1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6143668" cy="150019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Иван Иванович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Шишкин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E5845-6228-447B-8CDC-CAE585F9603E}" type="datetime1">
              <a:rPr lang="ru-RU" smtClean="0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C2F28-9865-4F86-AAAA-B5EB9E9F116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2214554"/>
            <a:ext cx="24080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1832-1898</a:t>
            </a:r>
            <a:endParaRPr lang="ru-RU" sz="4000" dirty="0"/>
          </a:p>
        </p:txBody>
      </p:sp>
      <p:pic>
        <p:nvPicPr>
          <p:cNvPr id="11" name="Picture 6" descr="И. Н. Крамской. Портрет художника И. И. Шишкина. (1873, Третьяковская галерея)">
            <a:hlinkClick r:id="rId3" tooltip="И. Н. Крамской. Портрет художника И. И. Шишкина. (1873, Третьяковская галерея)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57437"/>
            <a:ext cx="320357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Фотографи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2714620"/>
            <a:ext cx="264320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143668" cy="150019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Иван Иванович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Шишкин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E5845-6228-447B-8CDC-CAE585F9603E}" type="datetime1">
              <a:rPr lang="ru-RU" smtClean="0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C2F28-9865-4F86-AAAA-B5EB9E9F116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857364"/>
            <a:ext cx="8929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31C7A"/>
                </a:solidFill>
                <a:latin typeface="Times New Roman" pitchFamily="18" charset="0"/>
                <a:cs typeface="Times New Roman" pitchFamily="18" charset="0"/>
              </a:rPr>
              <a:t>Иван Шишкин родился 13 января 1832 года в городе Елабуга Вятской губернии. Происходил из древней вятской фамилии Шишкиных, был сыном купца. В </a:t>
            </a:r>
            <a:r>
              <a:rPr lang="ru-RU" sz="2000" dirty="0" smtClean="0">
                <a:solidFill>
                  <a:srgbClr val="231C7A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000" dirty="0" smtClean="0">
                <a:solidFill>
                  <a:srgbClr val="231C7A"/>
                </a:solidFill>
                <a:latin typeface="Times New Roman" pitchFamily="18" charset="0"/>
                <a:cs typeface="Times New Roman" pitchFamily="18" charset="0"/>
              </a:rPr>
              <a:t>лет был определён в ученики 1-ой казанской гимназии, но, дойдя в ней до 5-го класса, оставил её и поступил в Московское училище живописи, ваяния и зодчества (1852—1856). Окончив курс этого заведения, с 1857 продолжал своё образование в Петербуржской Академии Художеств (1856—1865), где числился учеником профессора С. М. Воробьёва. Не довольствуясь занятиями в стенах академии, усердно рисовал и писал этюды с натуры в окрестностях Санкт-Петербурга и на острове Валааме, благодаря чему приобретал все большее и большее знакомство с формами природы и умение точно передавать её карандашом и кистью. Уже в первый год пребывания его в академии были присуждены ему две малые серебряные медали за классный рисунок и за вид в окрестностях Санкт-Петербурга. В 1858 он получил большую серебряную медаль за вид на Валааме, в 1859 — малую золотую медаль за пейзаж из окрестностей Санкт-Петербурга и, наконец, в 1860 — большую золотую медаль за два вида местности </a:t>
            </a:r>
            <a:r>
              <a:rPr lang="ru-RU" sz="2000" dirty="0" err="1" smtClean="0">
                <a:solidFill>
                  <a:srgbClr val="231C7A"/>
                </a:solidFill>
                <a:latin typeface="Times New Roman" pitchFamily="18" charset="0"/>
                <a:cs typeface="Times New Roman" pitchFamily="18" charset="0"/>
              </a:rPr>
              <a:t>Кукко</a:t>
            </a:r>
            <a:r>
              <a:rPr lang="ru-RU" sz="2000" dirty="0" smtClean="0">
                <a:solidFill>
                  <a:srgbClr val="231C7A"/>
                </a:solidFill>
                <a:latin typeface="Times New Roman" pitchFamily="18" charset="0"/>
                <a:cs typeface="Times New Roman" pitchFamily="18" charset="0"/>
              </a:rPr>
              <a:t>, на Валааме.</a:t>
            </a:r>
            <a:endParaRPr lang="ru-RU" sz="2000" dirty="0" smtClean="0">
              <a:solidFill>
                <a:srgbClr val="231C7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92824"/>
            <a:ext cx="8286808" cy="7651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И.Шишкин </a:t>
            </a:r>
            <a:r>
              <a:rPr lang="ru-RU" sz="4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«Лесные дали»</a:t>
            </a:r>
            <a:endParaRPr lang="ru-RU" sz="4800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 descr="http://www.bg-gallery.ru/images/1807/0Shishkin_LesnDali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2250"/>
            <a:ext cx="876300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6165850"/>
            <a:ext cx="82296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/>
              <a:t>И.Шишкин </a:t>
            </a:r>
            <a:r>
              <a:rPr lang="ru-RU" sz="3200" dirty="0" smtClean="0"/>
              <a:t>«</a:t>
            </a:r>
            <a:r>
              <a:rPr lang="ru-RU" sz="3200" i="1" dirty="0" smtClean="0"/>
              <a:t>Лес зимой» </a:t>
            </a:r>
            <a:endParaRPr lang="ru-RU" sz="3200" i="1" dirty="0" smtClean="0"/>
          </a:p>
        </p:txBody>
      </p:sp>
      <p:pic>
        <p:nvPicPr>
          <p:cNvPr id="9219" name="Picture 2" descr="http://festival.1september.ru/articles/503641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5888"/>
            <a:ext cx="8686800" cy="598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6165850"/>
            <a:ext cx="82296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И.Шишкин </a:t>
            </a:r>
            <a:r>
              <a:rPr lang="ru-RU" sz="2800" i="1" dirty="0" smtClean="0"/>
              <a:t>Пейзаж с озером</a:t>
            </a:r>
          </a:p>
        </p:txBody>
      </p:sp>
      <p:pic>
        <p:nvPicPr>
          <p:cNvPr id="8195" name="Picture 2" descr="http://img1.liveinternet.ru/images/attach/b/3/16/843/16843815_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10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6165850"/>
            <a:ext cx="82296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И.Шишкин </a:t>
            </a:r>
            <a:r>
              <a:rPr lang="ru-RU" sz="2800" i="1" dirty="0" smtClean="0"/>
              <a:t>«Сосновый бор»</a:t>
            </a:r>
            <a:endParaRPr lang="ru-RU" sz="2800" i="1" dirty="0" smtClean="0"/>
          </a:p>
        </p:txBody>
      </p:sp>
      <p:pic>
        <p:nvPicPr>
          <p:cNvPr id="18434" name="Picture 2" descr="http://im5-tub-ru.yandex.net/i?id=184067899-1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572560" cy="57150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249</Words>
  <Application>Microsoft Office PowerPoint</Application>
  <PresentationFormat>Экран (4:3)</PresentationFormat>
  <Paragraphs>48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Слайд 1</vt:lpstr>
      <vt:lpstr>Цели урока:</vt:lpstr>
      <vt:lpstr>Корабельная  роща</vt:lpstr>
      <vt:lpstr>Иван Иванович Шишкин</vt:lpstr>
      <vt:lpstr>Иван Иванович Шишкин</vt:lpstr>
      <vt:lpstr>Слайд 6</vt:lpstr>
      <vt:lpstr>И.Шишкин «Лес зимой» </vt:lpstr>
      <vt:lpstr>И.Шишкин Пейзаж с озером</vt:lpstr>
      <vt:lpstr>И.Шишкин «Сосновый бор»</vt:lpstr>
      <vt:lpstr>И.Шишкин «Утро в сосновом лесу»</vt:lpstr>
      <vt:lpstr>Слайд 11</vt:lpstr>
      <vt:lpstr>«Корабельная роща» - история создания</vt:lpstr>
      <vt:lpstr>СОсны</vt:lpstr>
      <vt:lpstr>Ручей</vt:lpstr>
      <vt:lpstr>Слайд 15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Valued Acer Customer</cp:lastModifiedBy>
  <cp:revision>1</cp:revision>
  <dcterms:created xsi:type="dcterms:W3CDTF">2014-01-03T19:34:39Z</dcterms:created>
  <dcterms:modified xsi:type="dcterms:W3CDTF">2014-01-03T20:38:45Z</dcterms:modified>
</cp:coreProperties>
</file>