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3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02572-548E-4D98-A304-DA2A45008C7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138F0-53A0-42EF-9BB1-7DBAC607D2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171D3-3261-41A5-B120-D8C5AEC0B18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0E05E-8813-41B2-9046-3ABB75AE570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A451D-A7C6-4D60-8CFF-B08F9D20AE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3E70A-12BF-4F76-AC3C-41553188589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7A77-EEC5-4E68-B28B-6663551DD0C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C11CC-81A4-45B0-98D0-79296FEEE97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17B5-407E-47F4-8689-55309989D0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C904-D72D-4848-BCA6-F9CDC09F7BB8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D483-6F28-4268-8413-255C1B10557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15608-588A-43C1-8C16-229B11B87F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7;&#1072;&#1074;&#1091;&#1095;\Desktop\&#1055;&#1088;&#1080;&#1093;&#1086;&#1076;%20&#1074;&#1077;&#1089;&#1085;&#1099;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228184" y="304055"/>
            <a:ext cx="4176464" cy="662881"/>
          </a:xfrm>
          <a:prstGeom prst="roundRect">
            <a:avLst>
              <a:gd name="adj" fmla="val 6387"/>
            </a:avLst>
          </a:prstGeom>
          <a:solidFill>
            <a:schemeClr val="accent5">
              <a:alpha val="24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Невская Т.П.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238979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Пунктуационный разбор предложения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40466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66FF33">
                        <a:shade val="30000"/>
                        <a:satMod val="115000"/>
                      </a:srgbClr>
                    </a:gs>
                    <a:gs pos="50000">
                      <a:srgbClr val="66FF33">
                        <a:shade val="67500"/>
                        <a:satMod val="115000"/>
                      </a:srgbClr>
                    </a:gs>
                    <a:gs pos="100000">
                      <a:srgbClr val="66FF33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План разбора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66FF33">
                      <a:shade val="30000"/>
                      <a:satMod val="115000"/>
                    </a:srgbClr>
                  </a:gs>
                  <a:gs pos="50000">
                    <a:srgbClr val="66FF33">
                      <a:shade val="67500"/>
                      <a:satMod val="115000"/>
                    </a:srgbClr>
                  </a:gs>
                  <a:gs pos="100000">
                    <a:srgbClr val="66FF33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1.Знаки завершения</a:t>
            </a:r>
            <a:endParaRPr lang="ru-RU" dirty="0" smtClean="0"/>
          </a:p>
          <a:p>
            <a:pPr>
              <a:buNone/>
            </a:pPr>
            <a:r>
              <a:rPr lang="ru-RU" smtClean="0"/>
              <a:t>(точка </a:t>
            </a:r>
            <a:r>
              <a:rPr lang="ru-RU" dirty="0" smtClean="0"/>
              <a:t>,восклицательный знак, вопросительный знак).</a:t>
            </a:r>
          </a:p>
          <a:p>
            <a:pPr>
              <a:buNone/>
            </a:pPr>
            <a:r>
              <a:rPr lang="ru-RU" dirty="0" smtClean="0"/>
              <a:t>2.Знаки разделения (тире между подлежащим и сказуемым , знаки при однородных членах).</a:t>
            </a:r>
          </a:p>
          <a:p>
            <a:pPr>
              <a:buNone/>
            </a:pPr>
            <a:r>
              <a:rPr lang="ru-RU" dirty="0" smtClean="0"/>
              <a:t>3.Знаки выделения (обращения , обособленные члены , уточняющие члены.)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Добавьте в предложения уточняющие члены и произведите пунктуационный разбор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Однажды мы получили письмо .   </a:t>
            </a:r>
          </a:p>
          <a:p>
            <a:r>
              <a:rPr lang="ru-RU" dirty="0" smtClean="0"/>
              <a:t>     2. Здесь дыма почти не было .     </a:t>
            </a:r>
          </a:p>
          <a:p>
            <a:r>
              <a:rPr lang="ru-RU" dirty="0" smtClean="0"/>
              <a:t>     3.Многие газы ,например…, легче воздуха.</a:t>
            </a:r>
          </a:p>
          <a:p>
            <a:r>
              <a:rPr lang="ru-RU" dirty="0" smtClean="0"/>
              <a:t>     4.Высокие деревья поразили нас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Составьте предложение о ледоходе с обособленным определением и сделайте его пунктуационный разбор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льдины , плывущие по реке</a:t>
            </a:r>
          </a:p>
          <a:p>
            <a:r>
              <a:rPr lang="ru-RU" dirty="0" smtClean="0"/>
              <a:t>зрелище,</a:t>
            </a:r>
          </a:p>
          <a:p>
            <a:pPr>
              <a:buNone/>
            </a:pPr>
            <a:r>
              <a:rPr lang="ru-RU" dirty="0" smtClean="0"/>
              <a:t>захватывающее своей красотой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smtClean="0"/>
              <a:t>артина </a:t>
            </a:r>
            <a:r>
              <a:rPr lang="ru-RU" dirty="0" smtClean="0"/>
              <a:t>,поразившая нас</a:t>
            </a:r>
            <a:endParaRPr lang="ru-RU" dirty="0"/>
          </a:p>
        </p:txBody>
      </p:sp>
      <p:pic>
        <p:nvPicPr>
          <p:cNvPr id="5" name="Содержимое 4" descr="весн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4248472" cy="4176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Приход весны </a:t>
            </a:r>
            <a:endParaRPr lang="ru-RU" dirty="0"/>
          </a:p>
        </p:txBody>
      </p:sp>
      <p:pic>
        <p:nvPicPr>
          <p:cNvPr id="5" name="Приход весны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628800"/>
            <a:ext cx="5776416" cy="4332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небольшой текст о весне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Художница –весна взяла в руки краски. Берёзкам подарила…Кроме бело –черных красок, появились …</a:t>
            </a:r>
          </a:p>
          <a:p>
            <a:r>
              <a:rPr lang="ru-RU" dirty="0" smtClean="0"/>
              <a:t>Всё стало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упр.332 выпишите 1 предложение (1 вариант)и 2 предложение (2 вариант) и сделайте пунктуационный разбор, составьте предложения со словами «досуг», «досужий»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П.54, вопросы для повторения на стр.162</a:t>
            </a:r>
            <a:r>
              <a:rPr lang="ru-RU" smtClean="0"/>
              <a:t>, упр.333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179</Words>
  <Application>Microsoft Office PowerPoint</Application>
  <PresentationFormat>Экран (4:3)</PresentationFormat>
  <Paragraphs>25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Diseño predeterminado</vt:lpstr>
      <vt:lpstr>Слайд 1</vt:lpstr>
      <vt:lpstr>Слайд 2</vt:lpstr>
      <vt:lpstr>Добавьте в предложения уточняющие члены и произведите пунктуационный разбор</vt:lpstr>
      <vt:lpstr>Составьте предложение о ледоходе с обособленным определением и сделайте его пунктуационный разбор</vt:lpstr>
      <vt:lpstr>Приход весны </vt:lpstr>
      <vt:lpstr>Напишите небольшой текст о весне</vt:lpstr>
      <vt:lpstr>Самостоятельная работа</vt:lpstr>
      <vt:lpstr>Домашняя работа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Завуч</cp:lastModifiedBy>
  <cp:revision>129</cp:revision>
  <dcterms:created xsi:type="dcterms:W3CDTF">2010-05-23T14:28:12Z</dcterms:created>
  <dcterms:modified xsi:type="dcterms:W3CDTF">2014-02-25T10:42:58Z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93004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