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4660"/>
  </p:normalViewPr>
  <p:slideViewPr>
    <p:cSldViewPr>
      <p:cViewPr varScale="1">
        <p:scale>
          <a:sx n="68" d="100"/>
          <a:sy n="68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73F1D-5EDD-4B5F-AF67-A449424C42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B64A8-D951-43FB-8451-F6E0EB7F7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64A8-D951-43FB-8451-F6E0EB7F729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67-D0DC-4C12-9F05-6B23E8AF33E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877-EC57-4D96-92E6-0F9086A0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67-D0DC-4C12-9F05-6B23E8AF33E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877-EC57-4D96-92E6-0F9086A0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67-D0DC-4C12-9F05-6B23E8AF33E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877-EC57-4D96-92E6-0F9086A0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67-D0DC-4C12-9F05-6B23E8AF33E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877-EC57-4D96-92E6-0F9086A0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67-D0DC-4C12-9F05-6B23E8AF33E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877-EC57-4D96-92E6-0F9086A0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67-D0DC-4C12-9F05-6B23E8AF33E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877-EC57-4D96-92E6-0F9086A0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67-D0DC-4C12-9F05-6B23E8AF33E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877-EC57-4D96-92E6-0F9086A0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67-D0DC-4C12-9F05-6B23E8AF33E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877-EC57-4D96-92E6-0F9086A0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67-D0DC-4C12-9F05-6B23E8AF33E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877-EC57-4D96-92E6-0F9086A0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67-D0DC-4C12-9F05-6B23E8AF33E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877-EC57-4D96-92E6-0F9086A0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967-D0DC-4C12-9F05-6B23E8AF33E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1877-EC57-4D96-92E6-0F9086A0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65967-D0DC-4C12-9F05-6B23E8AF33E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1877-EC57-4D96-92E6-0F9086A0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obory.ru/article/index.html?object=0449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74441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1"/>
                </a:solidFill>
                <a:latin typeface="Segoe Script" pitchFamily="34" charset="0"/>
              </a:rPr>
              <a:t>Храмы </a:t>
            </a:r>
            <a:br>
              <a:rPr lang="ru-RU" sz="6000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6000" dirty="0" err="1" smtClean="0">
                <a:solidFill>
                  <a:schemeClr val="accent1"/>
                </a:solidFill>
                <a:latin typeface="Segoe Script" pitchFamily="34" charset="0"/>
              </a:rPr>
              <a:t>Лихославльского</a:t>
            </a:r>
            <a:r>
              <a:rPr lang="ru-RU" sz="6000" dirty="0" smtClean="0">
                <a:solidFill>
                  <a:schemeClr val="accent1"/>
                </a:solidFill>
                <a:latin typeface="Segoe Script" pitchFamily="34" charset="0"/>
              </a:rPr>
              <a:t> района</a:t>
            </a:r>
            <a:br>
              <a:rPr lang="ru-RU" sz="6000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6000" dirty="0" smtClean="0">
                <a:solidFill>
                  <a:schemeClr val="accent1"/>
                </a:solidFill>
                <a:latin typeface="Segoe Script" pitchFamily="34" charset="0"/>
              </a:rPr>
              <a:t>Тверской области</a:t>
            </a:r>
            <a:endParaRPr lang="ru-RU" sz="6000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19"/>
          </a:xfrm>
        </p:spPr>
        <p:txBody>
          <a:bodyPr>
            <a:normAutofit fontScale="92500" lnSpcReduction="10000"/>
          </a:bodyPr>
          <a:lstStyle/>
          <a:p>
            <a:endParaRPr lang="ru-RU" sz="3100" b="1" smtClean="0">
              <a:solidFill>
                <a:schemeClr val="accent1"/>
              </a:solidFill>
              <a:latin typeface="Segoe Script" pitchFamily="34" charset="0"/>
            </a:endParaRPr>
          </a:p>
          <a:p>
            <a:r>
              <a:rPr lang="ru-RU" sz="3100" b="1" smtClean="0">
                <a:solidFill>
                  <a:schemeClr val="accent1"/>
                </a:solidFill>
                <a:latin typeface="Segoe Script" pitchFamily="34" charset="0"/>
              </a:rPr>
              <a:t>Учитель</a:t>
            </a:r>
            <a: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  <a:t>: Любимова Е.А</a:t>
            </a:r>
            <a: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  <a:t>.</a:t>
            </a:r>
          </a:p>
          <a:p>
            <a: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  <a:t> МОУ «ЛСОШ №7» </a:t>
            </a:r>
            <a:endParaRPr lang="ru-RU" sz="3100" b="1" dirty="0">
              <a:solidFill>
                <a:schemeClr val="accent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600" b="1" dirty="0">
                <a:solidFill>
                  <a:schemeClr val="accent1"/>
                </a:solidFill>
                <a:latin typeface="Segoe Script" pitchFamily="34" charset="0"/>
              </a:rPr>
              <a:t>НОВЫЙ </a:t>
            </a: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>СТАН </a:t>
            </a:r>
            <a:r>
              <a:rPr lang="ru-RU" sz="3600" b="1" dirty="0">
                <a:solidFill>
                  <a:schemeClr val="accent1"/>
                </a:solidFill>
                <a:latin typeface="Segoe Script" pitchFamily="34" charset="0"/>
              </a:rPr>
              <a:t>- ПОКРОВСКАЯ ЦЕРКОВЬ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Содержимое 3" descr="Покровская церковь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8344" y="1600200"/>
            <a:ext cx="60273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Покровская деревянная церковь построена в 1777 году с тремя престолами: Покрова Пресвятой Богородицы, Сретения Господня, святого благоверного князя Михаила Тверского. </a:t>
            </a:r>
            <a:endParaRPr lang="ru-RU" sz="2800" dirty="0" smtClean="0"/>
          </a:p>
          <a:p>
            <a:r>
              <a:rPr lang="ru-RU" sz="2800" dirty="0"/>
              <a:t>Церковь стоит на высоком левом берегу реки Медведицы на восточной окраине села Новый Стан. Является одним из самых интересных памятников деревянного зодчества на территории Тверской области. Большой интерес представляет иконостас в стиле барокко с деревянной скульптурой. </a:t>
            </a:r>
            <a:br>
              <a:rPr lang="ru-RU" sz="2800" dirty="0"/>
            </a:br>
            <a:r>
              <a:rPr lang="ru-RU" sz="2800" dirty="0"/>
              <a:t>   Церковь действующая, при Советской власти не закрывалась, проведены реставрационные работы.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27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2700" b="1" dirty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2700" b="1" dirty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2700" b="1" dirty="0" smtClean="0">
                <a:solidFill>
                  <a:schemeClr val="accent1"/>
                </a:solidFill>
                <a:latin typeface="Segoe Script" pitchFamily="34" charset="0"/>
              </a:rPr>
              <a:t>КАЛАШНИКОВО – </a:t>
            </a:r>
            <a:br>
              <a:rPr lang="ru-RU" sz="27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2700" b="1" dirty="0" smtClean="0">
                <a:solidFill>
                  <a:schemeClr val="accent1"/>
                </a:solidFill>
                <a:latin typeface="Segoe Script" pitchFamily="34" charset="0"/>
              </a:rPr>
              <a:t>АЛЕКСАНДРА  НЕВСКОГО </a:t>
            </a:r>
            <a:r>
              <a:rPr lang="ru-RU" sz="2700" b="1" dirty="0">
                <a:solidFill>
                  <a:schemeClr val="accent1"/>
                </a:solidFill>
                <a:latin typeface="Segoe Script" pitchFamily="34" charset="0"/>
              </a:rPr>
              <a:t>ЦЕРКОВЬ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Содержимое 3" descr="Александра Невского церковь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00200"/>
            <a:ext cx="4500594" cy="425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57818" y="1928803"/>
            <a:ext cx="32861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</a:t>
            </a:r>
            <a:r>
              <a:rPr lang="ru-RU" sz="2400" dirty="0"/>
              <a:t>Церковь построена и освящена в 2000 году. </a:t>
            </a:r>
            <a:br>
              <a:rPr lang="ru-RU" sz="2400" dirty="0"/>
            </a:br>
            <a:r>
              <a:rPr lang="ru-RU" sz="2400" dirty="0"/>
              <a:t>   Настоятель и председатель приходского совета </a:t>
            </a:r>
            <a:r>
              <a:rPr lang="ru-RU" sz="2400" dirty="0" err="1"/>
              <a:t>Кульпин</a:t>
            </a:r>
            <a:r>
              <a:rPr lang="ru-RU" sz="2400" dirty="0"/>
              <a:t> Олег Анатольевич. </a:t>
            </a:r>
            <a:br>
              <a:rPr lang="ru-RU" sz="2400" dirty="0"/>
            </a:br>
            <a:r>
              <a:rPr lang="ru-RU" sz="2400" dirty="0"/>
              <a:t>   Чтимые святыни: икона Благоверного князя Александра Невского.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Segoe Script" pitchFamily="34" charset="0"/>
              </a:rPr>
              <a:t/>
            </a:r>
            <a:br>
              <a:rPr lang="ru-RU" sz="3600" b="1" dirty="0" smtClean="0">
                <a:latin typeface="Segoe Script" pitchFamily="34" charset="0"/>
              </a:rPr>
            </a:br>
            <a:r>
              <a:rPr lang="ru-RU" sz="3600" b="1" dirty="0" smtClean="0">
                <a:latin typeface="Segoe Script" pitchFamily="34" charset="0"/>
              </a:rPr>
              <a:t/>
            </a:r>
            <a:br>
              <a:rPr lang="ru-RU" sz="3600" b="1" dirty="0" smtClean="0">
                <a:latin typeface="Segoe Script" pitchFamily="34" charset="0"/>
              </a:rPr>
            </a:br>
            <a: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  <a:t>ВЛАДЫЧНЯ - ПОКРОВСКАЯ </a:t>
            </a:r>
            <a:b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  <a:t>ЦЕРКОВЬ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Фото. с сайта http://tver.eparhia.ru/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28" y="1643051"/>
            <a:ext cx="38576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данным на 1901 г., в селе стояла каменная Покровская церковь (построена в 1893 г.) с тремя престолами: Покрова Пресвятой Богородицы, святых апостолов Петра и Павла, святой мученицы </a:t>
            </a:r>
            <a:r>
              <a:rPr lang="ru-RU" sz="2400" dirty="0" err="1" smtClean="0"/>
              <a:t>Параскевы</a:t>
            </a:r>
            <a:r>
              <a:rPr lang="ru-RU" sz="2400" dirty="0" smtClean="0"/>
              <a:t> и Преподобного Александра Свирского.</a:t>
            </a:r>
            <a:endParaRPr lang="ru-RU" sz="24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Segoe Script" pitchFamily="34" charset="0"/>
              </a:rPr>
              <a:t/>
            </a:r>
            <a:br>
              <a:rPr lang="ru-RU" sz="3600" b="1" dirty="0" smtClean="0">
                <a:latin typeface="Segoe Script" pitchFamily="34" charset="0"/>
              </a:rPr>
            </a:br>
            <a:r>
              <a:rPr lang="ru-RU" sz="3600" b="1" dirty="0" smtClean="0">
                <a:latin typeface="Segoe Script" pitchFamily="34" charset="0"/>
              </a:rPr>
              <a:t/>
            </a:r>
            <a:br>
              <a:rPr lang="ru-RU" sz="3600" b="1" dirty="0" smtClean="0">
                <a:latin typeface="Segoe Script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>ВЛАДЫЧНЯ - ЧАСОВНЯ НА </a:t>
            </a:r>
            <a:b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>КЛАДБИЩЕ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Часовня на кладбище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9"/>
            <a:ext cx="3757610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68630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Часовня построена сёстрами </a:t>
            </a:r>
            <a:r>
              <a:rPr lang="ru-RU" dirty="0" err="1" smtClean="0"/>
              <a:t>Марфо-Мариинской</a:t>
            </a:r>
            <a:r>
              <a:rPr lang="ru-RU" dirty="0" smtClean="0"/>
              <a:t> обители на кладбище близь села </a:t>
            </a:r>
            <a:r>
              <a:rPr lang="ru-RU" dirty="0" err="1" smtClean="0"/>
              <a:t>Владычня</a:t>
            </a:r>
            <a:r>
              <a:rPr lang="ru-RU" dirty="0" smtClean="0"/>
              <a:t>. В часовне установлены кресты с именами </a:t>
            </a:r>
            <a:r>
              <a:rPr lang="ru-RU" dirty="0" err="1" smtClean="0"/>
              <a:t>похороненых</a:t>
            </a:r>
            <a:r>
              <a:rPr lang="ru-RU" dirty="0" smtClean="0"/>
              <a:t> на кладбище: архимандрита Сергия Серебрянского (протоиерей </a:t>
            </a:r>
            <a:r>
              <a:rPr lang="ru-RU" dirty="0" err="1" smtClean="0"/>
              <a:t>Митрофан</a:t>
            </a:r>
            <a:r>
              <a:rPr lang="ru-RU" dirty="0" smtClean="0"/>
              <a:t>), его матушки – монахини </a:t>
            </a:r>
            <a:r>
              <a:rPr lang="ru-RU" dirty="0" err="1" smtClean="0"/>
              <a:t>Елисавета</a:t>
            </a:r>
            <a:r>
              <a:rPr lang="ru-RU" dirty="0" smtClean="0"/>
              <a:t> (с. Ольга Серебрянская) и сестры Обители – монахиня </a:t>
            </a:r>
            <a:r>
              <a:rPr lang="ru-RU" dirty="0" err="1" smtClean="0"/>
              <a:t>Милица</a:t>
            </a:r>
            <a:r>
              <a:rPr lang="ru-RU" dirty="0" smtClean="0"/>
              <a:t> (с. Мария </a:t>
            </a:r>
            <a:r>
              <a:rPr lang="ru-RU" dirty="0" err="1" smtClean="0"/>
              <a:t>Заморина</a:t>
            </a:r>
            <a:r>
              <a:rPr lang="ru-RU" dirty="0" smtClean="0"/>
              <a:t>), монахиня Магдалина (с. Елена Пашкевич), монахиня Любовь (с. Евфросиния) и в 1983 году монахиня Надежда (с. Зинаида </a:t>
            </a:r>
            <a:r>
              <a:rPr lang="ru-RU" dirty="0" err="1" smtClean="0"/>
              <a:t>Бреннер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  <a:t>СКИТ ВЛАДЫЧНЯ </a:t>
            </a:r>
            <a:b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  <a:t>МАРФО-МАРИИНСКОЙ ОБИТЕЛИ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Скит Владычня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357718" cy="409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1643050"/>
            <a:ext cx="421484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Название скиту дала деревня </a:t>
            </a:r>
            <a:r>
              <a:rPr lang="ru-RU" sz="2000" dirty="0" err="1" smtClean="0"/>
              <a:t>Владычня</a:t>
            </a:r>
            <a:r>
              <a:rPr lang="ru-RU" sz="2000" dirty="0" smtClean="0"/>
              <a:t>. Само название деревни связано с тем, что эти земли с XVI века принадлежали местному архиерею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214686"/>
            <a:ext cx="414340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Место для создания скита было выбрано не случайно. Имя отца </a:t>
            </a:r>
            <a:r>
              <a:rPr lang="ru-RU" sz="2000" dirty="0" err="1" smtClean="0"/>
              <a:t>Митрофана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Сребрянского</a:t>
            </a:r>
            <a:r>
              <a:rPr lang="ru-RU" sz="2000" dirty="0" smtClean="0"/>
              <a:t> неразрывно связано с именем Великой княгини Елизаветы Федоровны. Именно его проект был положен в основу устава </a:t>
            </a:r>
            <a:r>
              <a:rPr lang="ru-RU" sz="2000" dirty="0" err="1" smtClean="0"/>
              <a:t>Марфо-Мариинской</a:t>
            </a:r>
            <a:r>
              <a:rPr lang="ru-RU" sz="2000" dirty="0" smtClean="0"/>
              <a:t> обители, и сам отец </a:t>
            </a:r>
            <a:r>
              <a:rPr lang="ru-RU" sz="2000" dirty="0" err="1" smtClean="0"/>
              <a:t>Митрофан</a:t>
            </a:r>
            <a:r>
              <a:rPr lang="ru-RU" sz="2000" dirty="0" smtClean="0"/>
              <a:t> был приглашен стать духовником обители.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рп. Исп. Арх. Сергия храм-часовня.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6871"/>
            <a:ext cx="4038600" cy="303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500042"/>
            <a:ext cx="4257676" cy="6072230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/>
              <a:t>19 сентября 1999 года </a:t>
            </a:r>
            <a:r>
              <a:rPr lang="ru-RU" sz="3100" dirty="0" err="1" smtClean="0"/>
              <a:t>преподобноисповедник</a:t>
            </a:r>
            <a:r>
              <a:rPr lang="ru-RU" sz="3100" dirty="0" smtClean="0"/>
              <a:t> архимандрит Сергий был прославлен в Тверской епархии как </a:t>
            </a:r>
            <a:r>
              <a:rPr lang="ru-RU" sz="3100" dirty="0" err="1" smtClean="0"/>
              <a:t>местночтимый</a:t>
            </a:r>
            <a:r>
              <a:rPr lang="ru-RU" sz="3100" dirty="0" smtClean="0"/>
              <a:t> святой, в августе 2000 года канонизирован на Юбилейном Архиерейском Соборе. 10 декабря 2000 года состоялось обретение честных мощей </a:t>
            </a:r>
            <a:r>
              <a:rPr lang="ru-RU" sz="3100" dirty="0" err="1" smtClean="0"/>
              <a:t>прп</a:t>
            </a:r>
            <a:r>
              <a:rPr lang="ru-RU" sz="3100" dirty="0" smtClean="0"/>
              <a:t>. исп. арх. Сергия.</a:t>
            </a:r>
            <a:br>
              <a:rPr lang="ru-RU" sz="3100" dirty="0" smtClean="0"/>
            </a:br>
            <a:r>
              <a:rPr lang="ru-RU" sz="3100" dirty="0" smtClean="0"/>
              <a:t>   В настоящее время его святые мощи находятся в Воскресенском кафедральном соборе г. Твери. </a:t>
            </a:r>
          </a:p>
          <a:p>
            <a:r>
              <a:rPr lang="ru-RU" sz="3100" dirty="0" smtClean="0"/>
              <a:t>В 2002 году, силами сестёр </a:t>
            </a:r>
            <a:r>
              <a:rPr lang="ru-RU" sz="3100" dirty="0" err="1" smtClean="0"/>
              <a:t>Марфо-Мариинской</a:t>
            </a:r>
            <a:r>
              <a:rPr lang="ru-RU" sz="3100" dirty="0" smtClean="0"/>
              <a:t> обители, во </a:t>
            </a:r>
            <a:r>
              <a:rPr lang="ru-RU" sz="3100" dirty="0" err="1" smtClean="0"/>
              <a:t>Владычне</a:t>
            </a:r>
            <a:r>
              <a:rPr lang="ru-RU" sz="3100" dirty="0" smtClean="0"/>
              <a:t> построен деревянный храм-часовня в честь </a:t>
            </a:r>
            <a:r>
              <a:rPr lang="ru-RU" sz="3100" dirty="0" err="1" smtClean="0"/>
              <a:t>прп</a:t>
            </a:r>
            <a:r>
              <a:rPr lang="ru-RU" sz="3100" dirty="0" smtClean="0"/>
              <a:t>. исп. арх. Сергия (Серебрянского)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9"/>
            <a:ext cx="4357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Segoe Script" pitchFamily="34" charset="0"/>
              </a:rPr>
              <a:t>ВЛАДЫЧНЯ - ПРП. ИСП. АРХ. СЕРГИЯ ХРАМ-ЧАСОВНЯ</a:t>
            </a:r>
            <a:endParaRPr lang="ru-RU" sz="2800" dirty="0">
              <a:solidFill>
                <a:schemeClr val="accent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>ЗАЛАЗИНО - СКОРБЯЩЕНСКАЯ ЦЕРКОВЬ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Скорбященская церковь. 2009 г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8160" y="1600200"/>
            <a:ext cx="62076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Село </a:t>
            </a:r>
            <a:r>
              <a:rPr lang="ru-RU" dirty="0" err="1" smtClean="0"/>
              <a:t>Залазино</a:t>
            </a:r>
            <a:r>
              <a:rPr lang="ru-RU" dirty="0" smtClean="0"/>
              <a:t> ныне </a:t>
            </a:r>
            <a:r>
              <a:rPr lang="ru-RU" dirty="0" err="1" smtClean="0"/>
              <a:t>Лихославльского</a:t>
            </a:r>
            <a:r>
              <a:rPr lang="ru-RU" dirty="0" smtClean="0"/>
              <a:t> района в 60 верстах от Твери, 88 верстах от Бежецка, 34 километрах от Лихославля. </a:t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dirty="0" err="1" smtClean="0"/>
              <a:t>Скорбященская</a:t>
            </a:r>
            <a:r>
              <a:rPr lang="ru-RU" dirty="0" smtClean="0"/>
              <a:t> церковь. Построена в 1826 году, каменная с тремя престолами: </a:t>
            </a:r>
            <a:r>
              <a:rPr lang="ru-RU" dirty="0" err="1" smtClean="0"/>
              <a:t>Скорбященской</a:t>
            </a:r>
            <a:r>
              <a:rPr lang="ru-RU" dirty="0" smtClean="0"/>
              <a:t> Божьей Матери, святого Василия Великого и святого пророка Ильи. </a:t>
            </a:r>
          </a:p>
          <a:p>
            <a:r>
              <a:rPr lang="ru-RU" dirty="0" smtClean="0"/>
              <a:t>Строительство каменной церкви началось в 1817 году на средства прихожан и купца Федора Суворова. </a:t>
            </a:r>
            <a:br>
              <a:rPr lang="ru-RU" dirty="0" smtClean="0"/>
            </a:br>
            <a:r>
              <a:rPr lang="ru-RU" dirty="0" smtClean="0"/>
              <a:t>   Церковь стоит в центре села у дороги. В настоящее время церковь не действует.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Segoe Script" pitchFamily="34" charset="0"/>
              </a:rPr>
              <a:t>КАВА - ВОЗНЕСЕНСКАЯ И ПОКРОВСКАЯ ЦЕРКВИ</a:t>
            </a:r>
            <a:endParaRPr lang="ru-RU" sz="3200" b="1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Постройки храмового комплекс. 2009 г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071966" cy="42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1214423"/>
            <a:ext cx="4643470" cy="632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Вознесенская каменная церковь построена в 1857 году с тремя престолами: Вознесения Господня, святителя Николая, преподобного Ефрема </a:t>
            </a:r>
            <a:r>
              <a:rPr lang="ru-RU" sz="2400" dirty="0" err="1" smtClean="0"/>
              <a:t>Новоторжского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   В 1937 году каменная Вознесенская церковь была взорвана.</a:t>
            </a:r>
          </a:p>
          <a:p>
            <a:r>
              <a:rPr lang="ru-RU" sz="2400" dirty="0" smtClean="0"/>
              <a:t>   В настоящее время не сохранилась полностью разрушенная каменная Вознесенская церковь, реставрационные работы не проводились.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>
                <a:latin typeface="Segoe Script" pitchFamily="34" charset="0"/>
                <a:hlinkClick r:id="rId2"/>
              </a:rPr>
              <a:t>Лихославль, Церковь Успения Пресвятой Богородицы</a:t>
            </a:r>
            <a:endParaRPr lang="ru-RU" sz="3600" b="1" u="sng" dirty="0">
              <a:latin typeface="Segoe Script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98341" y="1600200"/>
            <a:ext cx="61473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>ЛОКОТЦЫ - МИХАИЛОАРХАНГЕЛЬСКАЯ И КАЗАНСКАЯ ЦЕРКВИ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Михаилоархангельская церковь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8344" y="1600200"/>
            <a:ext cx="60273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Две церкви: </a:t>
            </a:r>
            <a:r>
              <a:rPr lang="ru-RU" dirty="0" err="1" smtClean="0"/>
              <a:t>Михаилоархангельская</a:t>
            </a:r>
            <a:r>
              <a:rPr lang="ru-RU" dirty="0" smtClean="0"/>
              <a:t> каменная церковь построена в 1873 году с двумя престолами: Архистратига Михаила и святого пророка Ильи. Вторая деревянная Казанская церковь построена в 1898 году, она перестроена из упраздненного храма. </a:t>
            </a:r>
          </a:p>
          <a:p>
            <a:r>
              <a:rPr lang="ru-RU" dirty="0" smtClean="0"/>
              <a:t>Храмовый комплекс занимает значительную часть обширной площади в центре села </a:t>
            </a:r>
            <a:r>
              <a:rPr lang="ru-RU" dirty="0" err="1" smtClean="0"/>
              <a:t>Локотцы</a:t>
            </a:r>
            <a:r>
              <a:rPr lang="ru-RU" dirty="0" smtClean="0"/>
              <a:t>, расположенного на высоком правом берегу сильно заболоченной речки </a:t>
            </a:r>
            <a:r>
              <a:rPr lang="ru-RU" dirty="0" err="1" smtClean="0"/>
              <a:t>Локотенки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   В настоящее время обе церкви не действуют, находятся в плохом состоянии.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>МАРЬИНО - ЦЕРКОВЬ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Фото. Евы с сайта http://tver.eparhia.ru/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33800" y="3313017"/>
            <a:ext cx="1676400" cy="11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>МИКШИНО - ТРОИЦКАЯ ЦЕРКОВЬ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Фото. Евы с сайта http://tver.eparhia.ru/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9124" y="1600200"/>
            <a:ext cx="42862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214422"/>
            <a:ext cx="4143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Троицкая церковь. Построена в 1845 году каменная /</a:t>
            </a:r>
            <a:r>
              <a:rPr lang="ru-RU" sz="2400" dirty="0" err="1" smtClean="0"/>
              <a:t>шатрово</a:t>
            </a:r>
            <a:r>
              <a:rPr lang="ru-RU" sz="2400" dirty="0" smtClean="0"/>
              <a:t> – суздальской архитектуры/ с тремя престолами: Святой Троицы, святых правителей </a:t>
            </a:r>
            <a:r>
              <a:rPr lang="ru-RU" sz="2400" dirty="0" err="1" smtClean="0"/>
              <a:t>Богоотца</a:t>
            </a:r>
            <a:r>
              <a:rPr lang="ru-RU" sz="2400" dirty="0" smtClean="0"/>
              <a:t> </a:t>
            </a:r>
            <a:r>
              <a:rPr lang="ru-RU" sz="2400" dirty="0" err="1" smtClean="0"/>
              <a:t>Иоакима</a:t>
            </a:r>
            <a:r>
              <a:rPr lang="ru-RU" sz="2400" dirty="0" smtClean="0"/>
              <a:t> и Анны, Святых Космы и Дамиана.</a:t>
            </a:r>
          </a:p>
          <a:p>
            <a:r>
              <a:rPr lang="ru-RU" sz="2400" dirty="0" smtClean="0"/>
              <a:t> До 70-х годов 20 века были сохранены настенная фресковая живопись, портики 3-х сторон, чугунные решетки, арочный вход на территорию церкви.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Segoe Script" pitchFamily="34" charset="0"/>
              </a:rPr>
              <a:t>МИКШИНО - СРЕТЕНСКАЯ ЦЕРКОВЬ</a:t>
            </a:r>
            <a:endParaRPr lang="ru-RU" sz="3200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Сретенская церковь. 2009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857365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1214422"/>
            <a:ext cx="43577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 1871 году в селе была построена вторая каменная Сретенская церковь. Через десять лет церковный участок был обнесен оградой с воротами и сторожкой. В 1894 году перестроен третий ярус колокольни. </a:t>
            </a:r>
            <a:br>
              <a:rPr lang="ru-RU" sz="2000" dirty="0" smtClean="0"/>
            </a:br>
            <a:r>
              <a:rPr lang="ru-RU" sz="2000" dirty="0" smtClean="0"/>
              <a:t>   В 1938 году закрыли церковь. </a:t>
            </a:r>
          </a:p>
          <a:p>
            <a:r>
              <a:rPr lang="ru-RU" sz="2000" dirty="0" smtClean="0"/>
              <a:t>В настоящее время в церковный комплекс входят: Троицкая церковь, Сретенская церковь и остатки ограды с воротами 1881 года. </a:t>
            </a:r>
            <a:br>
              <a:rPr lang="ru-RU" sz="2000" dirty="0" smtClean="0"/>
            </a:br>
            <a:r>
              <a:rPr lang="ru-RU" sz="2000" dirty="0" smtClean="0"/>
              <a:t>   Сейчас церкви не действуют, полностью разрушена ограда, утрачена церковная сторожка. В Троицкой церкви сильно пострадала настенная живопись. У Сретенской церкви полностью утрачены ее завершение и своды.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>МИХАЙЛОВА ГОРА - ТИХВИНСКАЯ ЦЕРКОВЬ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Фото. Бориса Орло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592935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Преображенская каменная церковь построена в 1860 году с тремя престолами: </a:t>
            </a:r>
            <a:r>
              <a:rPr lang="ru-RU" dirty="0" err="1" smtClean="0"/>
              <a:t>Преображення</a:t>
            </a:r>
            <a:r>
              <a:rPr lang="ru-RU" dirty="0" smtClean="0"/>
              <a:t> Господня, святителя Николая, святой мученицы </a:t>
            </a:r>
            <a:r>
              <a:rPr lang="ru-RU" dirty="0" err="1" smtClean="0"/>
              <a:t>Параскевы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Церковь стоит в центре сельской площади, здание кирпичное на гранитном цоколе. Церковь была закрыта в 1965 году, в настоящее время не действует. Не сохранилась церковная сторожка, от ограды осталось лишь гранитное основание, кровля утрачена, полы прогнили, сильно пострадала настенная живопись. 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Segoe Script" pitchFamily="34" charset="0"/>
              </a:rPr>
              <a:t>НАЗАРОВО (КРЕВА-НАЗАРОВО) - ЦЕРКОВЬ ПЕТРА И ПАВЛА</a:t>
            </a:r>
            <a:br>
              <a:rPr lang="ru-RU" sz="32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endParaRPr lang="ru-RU" sz="3200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Петра и Павла церковь. 2009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8344" y="1600200"/>
            <a:ext cx="60273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Петропавловская каменная церковь построена в 1830 году. </a:t>
            </a:r>
            <a:br>
              <a:rPr lang="ru-RU" dirty="0" smtClean="0"/>
            </a:br>
            <a:r>
              <a:rPr lang="ru-RU" dirty="0" smtClean="0"/>
              <a:t>Строительство церкви велось на средства прихожан и названных помещиков, закончилось в 1830 году, тогда же церковь была освящена. </a:t>
            </a:r>
          </a:p>
          <a:p>
            <a:r>
              <a:rPr lang="ru-RU" dirty="0" err="1" smtClean="0"/>
              <a:t>Священослужители</a:t>
            </a:r>
            <a:r>
              <a:rPr lang="ru-RU" dirty="0" smtClean="0"/>
              <a:t> обязательно должны были знать карельский язык, так как большинство прихожан очень плохо понимали по-русски, а многие и вовсе не понимали. Больше сотни лет служила церковь людям. В августе 1939 года сгорела вся деревня и закрыли церковь. </a:t>
            </a:r>
            <a:br>
              <a:rPr lang="ru-RU" dirty="0" smtClean="0"/>
            </a:br>
            <a:r>
              <a:rPr lang="ru-RU" dirty="0" smtClean="0"/>
              <a:t>   В годы Великой Отечественной войны церковь заменяла людям клуб – показывали кино, концерты. Несколько лет церковь использовалась под склад сельхозинвентаря. </a:t>
            </a:r>
          </a:p>
          <a:p>
            <a:r>
              <a:rPr lang="ru-RU" dirty="0" smtClean="0"/>
              <a:t>   С 10 мая 1994 года зарегистрирован Православный приход церкви Петра и Павла Тверской Епархии.</a:t>
            </a:r>
          </a:p>
          <a:p>
            <a:r>
              <a:rPr lang="ru-RU" dirty="0" smtClean="0"/>
              <a:t>   В настоящее время церковь начинает действовать, проводится служба, но было утрачено убранство интерьера.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Segoe Script" pitchFamily="34" charset="0"/>
              </a:rPr>
              <a:t>ПАРФЁНОВО - ТИХВИНСКАЯ ЦЕРКОВЬ</a:t>
            </a:r>
            <a:endParaRPr lang="ru-RU" sz="3200" b="1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Тихвинская церковь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071966" cy="412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1285859"/>
            <a:ext cx="45720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Каменная Тихвинская церковь с двумя престолами: Тихвинской Божьей Матери и великомученика Федора </a:t>
            </a:r>
            <a:r>
              <a:rPr lang="ru-RU" sz="2400" dirty="0" err="1" smtClean="0"/>
              <a:t>Стратилата</a:t>
            </a:r>
            <a:r>
              <a:rPr lang="ru-RU" sz="2400" dirty="0" smtClean="0"/>
              <a:t> построена в 1893 году. </a:t>
            </a:r>
          </a:p>
          <a:p>
            <a:r>
              <a:rPr lang="ru-RU" sz="2400" dirty="0" smtClean="0"/>
              <a:t>Тихвинская церковь стоит на северной окраине села в 50 метрах от старой деревянной церкви 1774 года, сгоревшей в 1979 году. </a:t>
            </a:r>
            <a:br>
              <a:rPr lang="ru-RU" sz="2400" dirty="0" smtClean="0"/>
            </a:br>
            <a:r>
              <a:rPr lang="ru-RU" sz="2400" dirty="0" smtClean="0"/>
              <a:t>   В настоящее время церковь не действует, утрачены завершение храма и верхние ярусы колокольни.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Успенская каменная церковь построена в 1887 году с двумя престолами: Успенской Пресвятой Богородицы и святителя Николая. </a:t>
            </a:r>
            <a:br>
              <a:rPr lang="ru-RU" dirty="0"/>
            </a:br>
            <a:r>
              <a:rPr lang="ru-RU" dirty="0"/>
              <a:t>Успенская каменная церковь возведена на средства прихожан и купца Зверькова. Первоначально это был одноглавый </a:t>
            </a:r>
            <a:r>
              <a:rPr lang="ru-RU" dirty="0" err="1"/>
              <a:t>четырехстолпный</a:t>
            </a:r>
            <a:r>
              <a:rPr lang="ru-RU" dirty="0"/>
              <a:t> храм. В 1890 году в храме по сторонам главного алтаря были обустроены и освящены два престола: Архистратига Михаила и Николая Чудотворца. В 1899 году началось строительство трапезной и колокольни, которые были завершены в начале ХХ века.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>ПИНОГОЩИ - ПОКРОВСКАЯ И ТРОИЦКАЯ ЦЕРКВИ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Покровская церковь. 2009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00562" y="1928802"/>
            <a:ext cx="4455676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4429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Покровская деревянная церковь построена в 1758 году. Говорили, что ранее в полуверсте от этой церкви был монастырь </a:t>
            </a:r>
            <a:r>
              <a:rPr lang="ru-RU" dirty="0" err="1" smtClean="0"/>
              <a:t>Березовиц</a:t>
            </a:r>
            <a:r>
              <a:rPr lang="ru-RU" dirty="0" smtClean="0"/>
              <a:t>, а там икона </a:t>
            </a:r>
            <a:r>
              <a:rPr lang="ru-RU" dirty="0" err="1" smtClean="0"/>
              <a:t>Пиногожской</a:t>
            </a:r>
            <a:r>
              <a:rPr lang="ru-RU" dirty="0" smtClean="0"/>
              <a:t> Божьей Матери. От имени этой иконы село получило название </a:t>
            </a:r>
            <a:r>
              <a:rPr lang="ru-RU" dirty="0" err="1" smtClean="0"/>
              <a:t>Пиногощи</a:t>
            </a:r>
            <a:r>
              <a:rPr lang="ru-RU" dirty="0" smtClean="0"/>
              <a:t>. При уничтожении монастыря икона эта оказалась в Москве, но когда и каким образом неизвестно. </a:t>
            </a:r>
          </a:p>
          <a:p>
            <a:r>
              <a:rPr lang="ru-RU" dirty="0" smtClean="0"/>
              <a:t>Покровская церковь имела три престола: Покрова Пресвятой Богородицы, великомученика Георгия и мученика Христофора, святого благоверного князя Александра Невского и преподобного </a:t>
            </a:r>
            <a:r>
              <a:rPr lang="ru-RU" dirty="0" err="1" smtClean="0"/>
              <a:t>Александpa</a:t>
            </a:r>
            <a:r>
              <a:rPr lang="ru-RU" dirty="0" smtClean="0"/>
              <a:t> Свирского. </a:t>
            </a:r>
          </a:p>
          <a:p>
            <a:r>
              <a:rPr lang="ru-RU" dirty="0" smtClean="0"/>
              <a:t>   В настоящее время Покровская церковь не действует. В стенах храма и трапезной глубокие трещины, в южном приделе проломлен свод, кровля сорвана.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Segoe Script" pitchFamily="34" charset="0"/>
              </a:rPr>
              <a:t>ПЕРВИТИНО - ТРОИЦКАЯ ЦЕРКОВЬ</a:t>
            </a:r>
            <a:br>
              <a:rPr lang="ru-RU" sz="32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endParaRPr lang="ru-RU" sz="3200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ЦЕРКОВЬ ТРОИЦЫ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1"/>
            <a:ext cx="4643470" cy="43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1000108"/>
            <a:ext cx="371477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Первитине</a:t>
            </a:r>
            <a:r>
              <a:rPr lang="ru-RU" sz="2000" dirty="0" smtClean="0"/>
              <a:t> сохранилась Троицкая церковь, которая охраняется государством. Строительство церкви было закончено в 1794 г. В том же году церковь была освящена. </a:t>
            </a:r>
          </a:p>
          <a:p>
            <a:r>
              <a:rPr lang="ru-RU" sz="2000" dirty="0" smtClean="0"/>
              <a:t>В храме было три престола: Святой Троицы, Покрова Пречистой Богородицы, святого Николая Чудотворца. </a:t>
            </a:r>
          </a:p>
          <a:p>
            <a:r>
              <a:rPr lang="ru-RU" sz="2000" dirty="0" smtClean="0"/>
              <a:t>Троицкая церковь представляет собой прекрасный образец провинциального зодчества конца ХVПI в. </a:t>
            </a:r>
            <a:r>
              <a:rPr lang="ru-RU" sz="2000" dirty="0" err="1" smtClean="0"/>
              <a:t>Некоторы</a:t>
            </a:r>
            <a:r>
              <a:rPr lang="ru-RU" sz="2000" dirty="0" smtClean="0"/>
              <a:t> </a:t>
            </a:r>
            <a:r>
              <a:rPr lang="ru-RU" sz="2000" dirty="0" err="1" smtClean="0"/>
              <a:t>едетали</a:t>
            </a:r>
            <a:r>
              <a:rPr lang="ru-RU" sz="2000" dirty="0" smtClean="0"/>
              <a:t> декоративного убранства интерьера уникальны для Тверской области.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Segoe Script" pitchFamily="34" charset="0"/>
              </a:rPr>
              <a:t>ПЛОСКОЕ (БОЛЬШОЕ ПЛОСКОЕ) - НИКОЛЬСКАЯ И КАЗАНСКАЯ ЦЕРКВИ</a:t>
            </a:r>
            <a:endParaRPr lang="ru-RU" sz="3200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Казанская церковь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600200"/>
            <a:ext cx="41434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571612"/>
            <a:ext cx="464347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Две церкви: Никольская деревянная церковь построена в 1843 году с двумя престолами: святителя Николая и апостолов Петра и Павла. Вторая Казанская каменная церковь построена в 1886 году.</a:t>
            </a:r>
          </a:p>
          <a:p>
            <a:r>
              <a:rPr lang="ru-RU" sz="2000" dirty="0" smtClean="0"/>
              <a:t>Казанская каменная церковь была построена на средства прихожан и промышленника А.А. Добровольского, бывшего владельца </a:t>
            </a:r>
            <a:r>
              <a:rPr lang="ru-RU" sz="2000" dirty="0" err="1" smtClean="0"/>
              <a:t>Калашниковского</a:t>
            </a:r>
            <a:r>
              <a:rPr lang="ru-RU" sz="2000" dirty="0" smtClean="0"/>
              <a:t> стекольного завода.</a:t>
            </a:r>
          </a:p>
          <a:p>
            <a:r>
              <a:rPr lang="ru-RU" sz="2000" dirty="0" smtClean="0"/>
              <a:t>В настоящее время церковь не действует, утрачены завершение колокольни, кровля трапезной, настенная живопись, полы, иконостас и церковная утварь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Segoe Script" pitchFamily="34" charset="0"/>
              </a:rPr>
              <a:t>СЕЛЕЗНИХА - ПОКРОВСКАЯ ЦЕРКОВЬ</a:t>
            </a:r>
            <a:endParaRPr lang="ru-RU" sz="3200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Покровская церковь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521497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43570" y="2071678"/>
            <a:ext cx="32147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  Покровская деревянная церковь, построена в 1867 году с двумя престолами: Покрова Пресвятой Богородицы и Казанской Божьей Матери.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>ТОЛМАЧИ - БОГОЯВЛЕНСКАЯ ЦЕРКОВЬ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Фото. с сайта http://church-bogoyav.narod.ru/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2625" y="2134394"/>
            <a:ext cx="52387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Храм Богоявления был построен в 1825 году, имел 2 купола, 3 алтаря (2 летних, 1 зимний). В советское время (в 1948 году), как и многие православные храмы, был закрыт и пришел в полный упадок. В 1998 году местные православные энтузиасты своими силами начали приводить церковь в порядок. </a:t>
            </a:r>
            <a:br>
              <a:rPr lang="ru-RU" dirty="0" smtClean="0"/>
            </a:br>
            <a:r>
              <a:rPr lang="ru-RU" dirty="0" smtClean="0"/>
              <a:t>В 1999 году было совершено частичное освящение храма, и в приход был направлен священник-настоятель, отец Сергий, который стал совершать богослужения по воскресным и праздничным дням. </a:t>
            </a:r>
            <a:br>
              <a:rPr lang="ru-RU" dirty="0" smtClean="0"/>
            </a:br>
            <a:r>
              <a:rPr lang="ru-RU" dirty="0" smtClean="0"/>
              <a:t>   Однако для полного восстановления храма средств нет.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600" dirty="0"/>
              <a:t>В годы Советской власти церковь была закрыта и не действовала около 60 лет с 1937 г. по 1989 г. Колокольня церкви была разрушена, убранство интерьеров, иконостас, иконы, церковная утварь </a:t>
            </a:r>
            <a:r>
              <a:rPr lang="ru-RU" sz="2600" dirty="0" err="1"/>
              <a:t>бьти</a:t>
            </a:r>
            <a:r>
              <a:rPr lang="ru-RU" sz="2600" dirty="0"/>
              <a:t> утрачены. </a:t>
            </a:r>
            <a:br>
              <a:rPr lang="ru-RU" sz="2600" dirty="0"/>
            </a:br>
            <a:r>
              <a:rPr lang="ru-RU" sz="2600" dirty="0"/>
              <a:t>   К началу ХХI века проведены </a:t>
            </a:r>
            <a:r>
              <a:rPr lang="ru-RU" sz="2600" dirty="0" err="1"/>
              <a:t>реставрационныe</a:t>
            </a:r>
            <a:r>
              <a:rPr lang="ru-RU" sz="2600" dirty="0"/>
              <a:t> работы, церковь начала </a:t>
            </a:r>
            <a:r>
              <a:rPr lang="ru-RU" sz="2600" dirty="0" smtClean="0"/>
              <a:t>действовать</a:t>
            </a:r>
          </a:p>
          <a:p>
            <a:r>
              <a:rPr lang="ru-RU" sz="2800" dirty="0"/>
              <a:t>   В настоящее время настоятелем и председателем приходского совета служит протоиерей </a:t>
            </a:r>
            <a:r>
              <a:rPr lang="ru-RU" sz="2800" dirty="0" err="1"/>
              <a:t>Губский</a:t>
            </a:r>
            <a:r>
              <a:rPr lang="ru-RU" sz="2800" dirty="0"/>
              <a:t> Николай Леонидович 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200" dirty="0"/>
          </a:p>
        </p:txBody>
      </p:sp>
      <p:pic>
        <p:nvPicPr>
          <p:cNvPr id="5" name="Рисунок 4" descr="Фото. с сайта http://www.lixoslavl.ru/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779905"/>
            <a:ext cx="3214709" cy="329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100" b="1" dirty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100" b="1" dirty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  <a:t>ВЫРЕЦ </a:t>
            </a:r>
            <a:r>
              <a:rPr lang="ru-RU" sz="3100" b="1" dirty="0">
                <a:solidFill>
                  <a:schemeClr val="accent1"/>
                </a:solidFill>
                <a:latin typeface="Segoe Script" pitchFamily="34" charset="0"/>
              </a:rPr>
              <a:t>- ЗНАМЕНСКОЙ БОЖИЕЙ </a:t>
            </a:r>
            <a: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</a:br>
            <a:r>
              <a:rPr lang="ru-RU" sz="3100" b="1" dirty="0" smtClean="0">
                <a:solidFill>
                  <a:schemeClr val="accent1"/>
                </a:solidFill>
                <a:latin typeface="Segoe Script" pitchFamily="34" charset="0"/>
              </a:rPr>
              <a:t>МАТЕРИ </a:t>
            </a:r>
            <a:r>
              <a:rPr lang="ru-RU" sz="3100" b="1" dirty="0">
                <a:solidFill>
                  <a:schemeClr val="accent1"/>
                </a:solidFill>
                <a:latin typeface="Segoe Script" pitchFamily="34" charset="0"/>
              </a:rPr>
              <a:t>ЦЕРКОВЬ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Содержимое 3" descr="Знаменская церковь. 2009 г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8344" y="1600200"/>
            <a:ext cx="60273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Село </a:t>
            </a:r>
            <a:r>
              <a:rPr lang="ru-RU" sz="2400" dirty="0" err="1"/>
              <a:t>Вырец</a:t>
            </a:r>
            <a:r>
              <a:rPr lang="ru-RU" sz="2400" dirty="0"/>
              <a:t> ведёт свою историю с 1650 г., когда была построена деревянная Знаменская церковь в честь победы русских воинов над литовцами. </a:t>
            </a:r>
            <a:br>
              <a:rPr lang="ru-RU" sz="2400" dirty="0"/>
            </a:br>
            <a:r>
              <a:rPr lang="ru-RU" sz="2400" dirty="0"/>
              <a:t>   В 1825 г. в селе построили кирпичную </a:t>
            </a:r>
            <a:r>
              <a:rPr lang="ru-RU" sz="2400" dirty="0" err="1"/>
              <a:t>пpавославную</a:t>
            </a:r>
            <a:r>
              <a:rPr lang="ru-RU" sz="2400" dirty="0"/>
              <a:t> церковь Знаменской Божьей Матери. Она имела три престола: Ильи Пророка и Георгия Победоносца, Николая Чудотворца, Знаменской Пресвятой Богородицы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Существовавшая в селе церковь была в 1929 г. закрыта и разграблена. В 1941 г. монахиня вновь открыла службу. Она крестила детей, совершала другие церковные обряды. Официально церковь была открыта вновь 17 ноября 1945 г.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наменская церковь. Фото. отца Валентин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292" y="1714489"/>
            <a:ext cx="5225415" cy="372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428604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</a:t>
            </a:r>
            <a:r>
              <a:rPr lang="ru-RU" sz="2400" dirty="0"/>
              <a:t>И, как прежде, здесь совершается служба, люди могут исповедаться, причаститься. А значит - жизнь в этом маленьком, кажущемся глухим, уголке продолжается.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1"/>
                </a:solidFill>
                <a:latin typeface="Segoe Script" pitchFamily="34" charset="0"/>
              </a:rPr>
              <a:t>ИЛЬИНСКОЕ </a:t>
            </a:r>
            <a:r>
              <a:rPr lang="ru-RU" sz="3600" b="1" dirty="0">
                <a:solidFill>
                  <a:schemeClr val="accent1"/>
                </a:solidFill>
                <a:latin typeface="Segoe Script" pitchFamily="34" charset="0"/>
              </a:rPr>
              <a:t>- ЗНАМЕНСКАЯ ЦЕРКОВЬ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Содержимое 3" descr="Фото. с сайта http://tver.eparhia.ru/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0950" y="1640681"/>
            <a:ext cx="66421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селе </a:t>
            </a:r>
            <a:r>
              <a:rPr lang="ru-RU" dirty="0" err="1"/>
              <a:t>Ильинское</a:t>
            </a:r>
            <a:r>
              <a:rPr lang="ru-RU" dirty="0"/>
              <a:t> стоит </a:t>
            </a:r>
            <a:r>
              <a:rPr lang="ru-RU" dirty="0" err="1"/>
              <a:t>npавославная</a:t>
            </a:r>
            <a:r>
              <a:rPr lang="ru-RU" dirty="0"/>
              <a:t> церковь 3наменской Божьей Матери (построена в 1823 г.) с тремя </a:t>
            </a:r>
            <a:r>
              <a:rPr lang="ru-RU" dirty="0" err="1"/>
              <a:t>пpестолами</a:t>
            </a:r>
            <a:r>
              <a:rPr lang="ru-RU" dirty="0"/>
              <a:t> Знаменской Божьей Матери, святого пророка Ильи, мученицы </a:t>
            </a:r>
            <a:r>
              <a:rPr lang="ru-RU" dirty="0" err="1"/>
              <a:t>Параскевы</a:t>
            </a:r>
            <a:r>
              <a:rPr lang="ru-RU" dirty="0"/>
              <a:t> Пятницы. </a:t>
            </a:r>
            <a:endParaRPr lang="ru-RU" dirty="0" smtClean="0"/>
          </a:p>
          <a:p>
            <a:r>
              <a:rPr lang="ru-RU" dirty="0"/>
              <a:t>В 1880 г. была основана Ильинская церковно-приходская школа. Организатором ее был священник Дмитрий Николаевич Протопопов. Школа располагалась в собственном доме священника; он же был учителем, а помощником состоял псаломщик А.А. </a:t>
            </a:r>
            <a:r>
              <a:rPr lang="ru-RU" dirty="0" err="1"/>
              <a:t>Кавской</a:t>
            </a:r>
            <a:r>
              <a:rPr lang="ru-RU" dirty="0"/>
              <a:t>. Позднее школа находилась в церковном доме, имела комнату площадью 86 м</a:t>
            </a:r>
            <a:r>
              <a:rPr lang="ru-RU" baseline="30000" dirty="0"/>
              <a:t>2</a:t>
            </a:r>
            <a:r>
              <a:rPr lang="ru-RU" dirty="0"/>
              <a:t>. В школе были одна большая черная доска, 40 грифельных, счеты и наглядные пособия.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1028</Words>
  <Application>Microsoft Office PowerPoint</Application>
  <PresentationFormat>Экран (4:3)</PresentationFormat>
  <Paragraphs>78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Храмы  Лихославльского района Тверской области</vt:lpstr>
      <vt:lpstr>Лихославль, Церковь Успения Пресвятой Богородицы</vt:lpstr>
      <vt:lpstr>Слайд 3</vt:lpstr>
      <vt:lpstr>Слайд 4</vt:lpstr>
      <vt:lpstr>  ВЫРЕЦ - ЗНАМЕНСКОЙ БОЖИЕЙ  МАТЕРИ ЦЕРКОВЬ </vt:lpstr>
      <vt:lpstr>Слайд 6</vt:lpstr>
      <vt:lpstr>Слайд 7</vt:lpstr>
      <vt:lpstr> ИЛЬИНСКОЕ - ЗНАМЕНСКАЯ ЦЕРКОВЬ </vt:lpstr>
      <vt:lpstr>Слайд 9</vt:lpstr>
      <vt:lpstr>  НОВЫЙ СТАН - ПОКРОВСКАЯ ЦЕРКОВЬ </vt:lpstr>
      <vt:lpstr>Слайд 11</vt:lpstr>
      <vt:lpstr>  КАЛАШНИКОВО –  АЛЕКСАНДРА  НЕВСКОГО ЦЕРКОВЬ </vt:lpstr>
      <vt:lpstr>  ВЛАДЫЧНЯ - ПОКРОВСКАЯ  ЦЕРКОВЬ </vt:lpstr>
      <vt:lpstr>  ВЛАДЫЧНЯ - ЧАСОВНЯ НА  КЛАДБИЩЕ </vt:lpstr>
      <vt:lpstr>  СКИТ ВЛАДЫЧНЯ  МАРФО-МАРИИНСКОЙ ОБИТЕЛИ </vt:lpstr>
      <vt:lpstr>Слайд 16</vt:lpstr>
      <vt:lpstr> ЗАЛАЗИНО - СКОРБЯЩЕНСКАЯ ЦЕРКОВЬ </vt:lpstr>
      <vt:lpstr>Слайд 18</vt:lpstr>
      <vt:lpstr>КАВА - ВОЗНЕСЕНСКАЯ И ПОКРОВСКАЯ ЦЕРКВИ</vt:lpstr>
      <vt:lpstr>  ЛОКОТЦЫ - МИХАИЛОАРХАНГЕЛЬСКАЯ И КАЗАНСКАЯ ЦЕРКВИ </vt:lpstr>
      <vt:lpstr>Слайд 21</vt:lpstr>
      <vt:lpstr> МАРЬИНО - ЦЕРКОВЬ </vt:lpstr>
      <vt:lpstr> МИКШИНО - ТРОИЦКАЯ ЦЕРКОВЬ </vt:lpstr>
      <vt:lpstr>МИКШИНО - СРЕТЕНСКАЯ ЦЕРКОВЬ</vt:lpstr>
      <vt:lpstr> МИХАЙЛОВА ГОРА - ТИХВИНСКАЯ ЦЕРКОВЬ </vt:lpstr>
      <vt:lpstr>Слайд 26</vt:lpstr>
      <vt:lpstr> НАЗАРОВО (КРЕВА-НАЗАРОВО) - ЦЕРКОВЬ ПЕТРА И ПАВЛА </vt:lpstr>
      <vt:lpstr>Слайд 28</vt:lpstr>
      <vt:lpstr>ПАРФЁНОВО - ТИХВИНСКАЯ ЦЕРКОВЬ</vt:lpstr>
      <vt:lpstr> ПИНОГОЩИ - ПОКРОВСКАЯ И ТРОИЦКАЯ ЦЕРКВИ </vt:lpstr>
      <vt:lpstr> ПЕРВИТИНО - ТРОИЦКАЯ ЦЕРКОВЬ </vt:lpstr>
      <vt:lpstr>ПЛОСКОЕ (БОЛЬШОЕ ПЛОСКОЕ) - НИКОЛЬСКАЯ И КАЗАНСКАЯ ЦЕРКВИ</vt:lpstr>
      <vt:lpstr>СЕЛЕЗНИХА - ПОКРОВСКАЯ ЦЕРКОВЬ</vt:lpstr>
      <vt:lpstr> ТОЛМАЧИ - БОГОЯВЛЕНСКАЯ ЦЕРКОВЬ 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Храмы  Лихославльского района</dc:title>
  <dc:creator>Стасик</dc:creator>
  <cp:lastModifiedBy>Elena</cp:lastModifiedBy>
  <cp:revision>22</cp:revision>
  <dcterms:created xsi:type="dcterms:W3CDTF">2009-11-01T11:30:32Z</dcterms:created>
  <dcterms:modified xsi:type="dcterms:W3CDTF">2014-02-06T17:12:21Z</dcterms:modified>
</cp:coreProperties>
</file>