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76EFE-241F-457A-9AA3-8FBDA6094F8E}" type="doc">
      <dgm:prSet loTypeId="urn:microsoft.com/office/officeart/2005/8/layout/vList2" loCatId="list" qsTypeId="urn:microsoft.com/office/officeart/2005/8/quickstyle/3d2" qsCatId="3D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44983D96-4DB3-4CD0-90F2-99DE03D47893}">
      <dgm:prSet custT="1"/>
      <dgm:spPr/>
      <dgm:t>
        <a:bodyPr/>
        <a:lstStyle/>
        <a:p>
          <a:pPr algn="ctr" rtl="0"/>
          <a:r>
            <a:rPr lang="ru-RU" sz="24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Мотострелковые войска</a:t>
          </a:r>
          <a:endParaRPr lang="ru-RU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0D30B86-397C-490B-B922-8F8945209334}" type="parTrans" cxnId="{CC407A72-5BA2-407B-8CAB-6082FA3DC8B3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61B12D-42D4-4BD9-A7EB-5DEA6AA3F97D}" type="sibTrans" cxnId="{CC407A72-5BA2-407B-8CAB-6082FA3DC8B3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EF17772-159D-48BE-B6E4-317EAEBB2AD4}">
      <dgm:prSet custT="1"/>
      <dgm:spPr/>
      <dgm:t>
        <a:bodyPr/>
        <a:lstStyle/>
        <a:p>
          <a:pPr algn="ctr" rtl="0"/>
          <a:r>
            <a:rPr lang="ru-RU" sz="24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Танковые войска</a:t>
          </a:r>
          <a:endParaRPr lang="ru-RU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546F950-C461-446E-BC96-49EC0FF40060}" type="parTrans" cxnId="{4ECA495A-DA52-4A02-BFDD-4793FDCF167D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B3A23A8-827E-48D5-A051-225ED6A53C33}" type="sibTrans" cxnId="{4ECA495A-DA52-4A02-BFDD-4793FDCF167D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9705041-1C1C-40D1-9E85-E648E3B38430}">
      <dgm:prSet custT="1"/>
      <dgm:spPr/>
      <dgm:t>
        <a:bodyPr/>
        <a:lstStyle/>
        <a:p>
          <a:pPr algn="ctr" rtl="0"/>
          <a:r>
            <a:rPr lang="ru-RU" sz="24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Ракетные войска и артиллерия</a:t>
          </a:r>
          <a:endParaRPr lang="ru-RU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2FB8EE-64F4-4CBC-B465-733550E0D616}" type="parTrans" cxnId="{DA9E6EF3-5530-46C6-8C0B-C122A8AD60BF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14556D2-1EF7-4A4C-93C3-8590BB519A03}" type="sibTrans" cxnId="{DA9E6EF3-5530-46C6-8C0B-C122A8AD60BF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D0AAA35-364D-464D-AA55-F00C58DFB1E0}">
      <dgm:prSet custT="1"/>
      <dgm:spPr/>
      <dgm:t>
        <a:bodyPr/>
        <a:lstStyle/>
        <a:p>
          <a:pPr algn="ctr" rtl="0"/>
          <a:r>
            <a: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Войска противовоздушной обороны</a:t>
          </a:r>
          <a:endParaRPr lang="ru-RU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2859824-C81D-4D81-A039-30696CC2A959}" type="parTrans" cxnId="{DDA26693-D9C4-4BE0-A214-AB84EF1DD4B4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93CFD46-A437-4AAF-91E1-E6ECDE8C25B9}" type="sibTrans" cxnId="{DDA26693-D9C4-4BE0-A214-AB84EF1DD4B4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CC4421F-5AE2-40FE-A4A1-4EDB4920C427}">
      <dgm:prSet custT="1"/>
      <dgm:spPr/>
      <dgm:t>
        <a:bodyPr/>
        <a:lstStyle/>
        <a:p>
          <a:pPr algn="ctr" rtl="0"/>
          <a:r>
            <a:rPr lang="ru-RU" sz="24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Разведывательные соединения и воинские части</a:t>
          </a:r>
          <a:endParaRPr lang="ru-RU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F3A88B0-5443-462E-9183-4DAD866D10BE}" type="parTrans" cxnId="{6E059AB7-F7F7-45D8-8B65-ECF3FA005280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3EED288-278F-4D6D-8FCC-A67A65969627}" type="sibTrans" cxnId="{6E059AB7-F7F7-45D8-8B65-ECF3FA005280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393AB09-CD3F-4DCE-9362-144598CD05E1}">
      <dgm:prSet custT="1"/>
      <dgm:spPr/>
      <dgm:t>
        <a:bodyPr/>
        <a:lstStyle/>
        <a:p>
          <a:pPr algn="ctr" rtl="0"/>
          <a:r>
            <a:rPr lang="ru-RU" sz="24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Инженерные войска</a:t>
          </a:r>
          <a:endParaRPr lang="ru-RU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7211A19-ECC6-4F5F-90DE-CAF96C2C4C08}" type="parTrans" cxnId="{65519F6F-5399-440F-9EE1-9D9660B5058E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82F2DA-256B-4EE2-B0FA-4224114AFE13}" type="sibTrans" cxnId="{65519F6F-5399-440F-9EE1-9D9660B5058E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506B3C-1290-4B22-8449-6D51ED8E31DC}">
      <dgm:prSet custT="1"/>
      <dgm:spPr/>
      <dgm:t>
        <a:bodyPr/>
        <a:lstStyle/>
        <a:p>
          <a:pPr algn="ctr" rtl="0"/>
          <a:r>
            <a:rPr lang="ru-RU" sz="24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Войска радиационной, химической и биологической защиты</a:t>
          </a:r>
          <a:endParaRPr lang="ru-RU" sz="24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FBB7AA1-8F71-4B5F-A551-1A884058E0D3}" type="parTrans" cxnId="{89ED3C2C-EF50-4BE8-83DD-257FBB4CA62B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537222F-9A19-4538-95EB-A1A2E53F1881}" type="sibTrans" cxnId="{89ED3C2C-EF50-4BE8-83DD-257FBB4CA62B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E047DDB-CF37-4BB4-BE98-58CA73F0A57F}">
      <dgm:prSet custT="1"/>
      <dgm:spPr/>
      <dgm:t>
        <a:bodyPr/>
        <a:lstStyle/>
        <a:p>
          <a:pPr algn="ctr" rtl="0"/>
          <a:r>
            <a:rPr lang="ru-RU" sz="24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Войска связи</a:t>
          </a:r>
          <a:endParaRPr lang="ru-RU" sz="25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D8C217D-139B-4838-85C3-A4AF173558E9}" type="parTrans" cxnId="{05A34F89-4DC1-48CD-973F-936E1B4E4EC0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A7B872E-67B1-46BF-B568-9C5C36852D69}" type="sibTrans" cxnId="{05A34F89-4DC1-48CD-973F-936E1B4E4EC0}">
      <dgm:prSet/>
      <dgm:spPr/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509624B-831D-4F4F-B401-6BFA9083A3CA}" type="pres">
      <dgm:prSet presAssocID="{86176EFE-241F-457A-9AA3-8FBDA6094F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1ADBB-000B-47AB-962D-78241C450C94}" type="pres">
      <dgm:prSet presAssocID="{44983D96-4DB3-4CD0-90F2-99DE03D4789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DA2E6-AD20-4D5D-8351-7E120B1B2F6D}" type="pres">
      <dgm:prSet presAssocID="{BB61B12D-42D4-4BD9-A7EB-5DEA6AA3F97D}" presName="spacer" presStyleCnt="0"/>
      <dgm:spPr/>
      <dgm:t>
        <a:bodyPr/>
        <a:lstStyle/>
        <a:p>
          <a:endParaRPr lang="ru-RU"/>
        </a:p>
      </dgm:t>
    </dgm:pt>
    <dgm:pt modelId="{EF7648ED-CCF3-4A34-BDB3-B28FB5AA905D}" type="pres">
      <dgm:prSet presAssocID="{CEF17772-159D-48BE-B6E4-317EAEBB2AD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9A559-A824-44F9-96D2-C11954A4D718}" type="pres">
      <dgm:prSet presAssocID="{AB3A23A8-827E-48D5-A051-225ED6A53C33}" presName="spacer" presStyleCnt="0"/>
      <dgm:spPr/>
      <dgm:t>
        <a:bodyPr/>
        <a:lstStyle/>
        <a:p>
          <a:endParaRPr lang="ru-RU"/>
        </a:p>
      </dgm:t>
    </dgm:pt>
    <dgm:pt modelId="{4D30604F-558D-4AF3-A156-AE5BC46AD7F1}" type="pres">
      <dgm:prSet presAssocID="{39705041-1C1C-40D1-9E85-E648E3B3843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6E9E6-88F6-4262-BFEB-8ABD5942F937}" type="pres">
      <dgm:prSet presAssocID="{114556D2-1EF7-4A4C-93C3-8590BB519A03}" presName="spacer" presStyleCnt="0"/>
      <dgm:spPr/>
      <dgm:t>
        <a:bodyPr/>
        <a:lstStyle/>
        <a:p>
          <a:endParaRPr lang="ru-RU"/>
        </a:p>
      </dgm:t>
    </dgm:pt>
    <dgm:pt modelId="{AF1CBB2B-B41A-4920-921A-8809DEBDD446}" type="pres">
      <dgm:prSet presAssocID="{1D0AAA35-364D-464D-AA55-F00C58DFB1E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F17EC-6287-4917-B49A-5384333DFF30}" type="pres">
      <dgm:prSet presAssocID="{393CFD46-A437-4AAF-91E1-E6ECDE8C25B9}" presName="spacer" presStyleCnt="0"/>
      <dgm:spPr/>
      <dgm:t>
        <a:bodyPr/>
        <a:lstStyle/>
        <a:p>
          <a:endParaRPr lang="ru-RU"/>
        </a:p>
      </dgm:t>
    </dgm:pt>
    <dgm:pt modelId="{D3C14500-7263-4C13-8197-D745536682F3}" type="pres">
      <dgm:prSet presAssocID="{1CC4421F-5AE2-40FE-A4A1-4EDB4920C42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24B3-8FBB-4BEF-BBA6-B21C248962CC}" type="pres">
      <dgm:prSet presAssocID="{13EED288-278F-4D6D-8FCC-A67A65969627}" presName="spacer" presStyleCnt="0"/>
      <dgm:spPr/>
      <dgm:t>
        <a:bodyPr/>
        <a:lstStyle/>
        <a:p>
          <a:endParaRPr lang="ru-RU"/>
        </a:p>
      </dgm:t>
    </dgm:pt>
    <dgm:pt modelId="{C673F12D-2D08-431B-9F87-11229CD4C7E2}" type="pres">
      <dgm:prSet presAssocID="{5393AB09-CD3F-4DCE-9362-144598CD05E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D15A8-4761-49B0-84CC-8BCB45939B35}" type="pres">
      <dgm:prSet presAssocID="{0882F2DA-256B-4EE2-B0FA-4224114AFE13}" presName="spacer" presStyleCnt="0"/>
      <dgm:spPr/>
      <dgm:t>
        <a:bodyPr/>
        <a:lstStyle/>
        <a:p>
          <a:endParaRPr lang="ru-RU"/>
        </a:p>
      </dgm:t>
    </dgm:pt>
    <dgm:pt modelId="{E9E51D58-D619-4A7A-AF77-ED3947C85DAF}" type="pres">
      <dgm:prSet presAssocID="{DE506B3C-1290-4B22-8449-6D51ED8E31D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E86E-C6D4-4840-A132-1FAD06D355CC}" type="pres">
      <dgm:prSet presAssocID="{5537222F-9A19-4538-95EB-A1A2E53F1881}" presName="spacer" presStyleCnt="0"/>
      <dgm:spPr/>
      <dgm:t>
        <a:bodyPr/>
        <a:lstStyle/>
        <a:p>
          <a:endParaRPr lang="ru-RU"/>
        </a:p>
      </dgm:t>
    </dgm:pt>
    <dgm:pt modelId="{88CC2FB7-59A3-407F-9F0A-F1BEA31E23EC}" type="pres">
      <dgm:prSet presAssocID="{7E047DDB-CF37-4BB4-BE98-58CA73F0A57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A495A-DA52-4A02-BFDD-4793FDCF167D}" srcId="{86176EFE-241F-457A-9AA3-8FBDA6094F8E}" destId="{CEF17772-159D-48BE-B6E4-317EAEBB2AD4}" srcOrd="1" destOrd="0" parTransId="{4546F950-C461-446E-BC96-49EC0FF40060}" sibTransId="{AB3A23A8-827E-48D5-A051-225ED6A53C33}"/>
    <dgm:cxn modelId="{05A34F89-4DC1-48CD-973F-936E1B4E4EC0}" srcId="{86176EFE-241F-457A-9AA3-8FBDA6094F8E}" destId="{7E047DDB-CF37-4BB4-BE98-58CA73F0A57F}" srcOrd="7" destOrd="0" parTransId="{6D8C217D-139B-4838-85C3-A4AF173558E9}" sibTransId="{2A7B872E-67B1-46BF-B568-9C5C36852D69}"/>
    <dgm:cxn modelId="{6E059AB7-F7F7-45D8-8B65-ECF3FA005280}" srcId="{86176EFE-241F-457A-9AA3-8FBDA6094F8E}" destId="{1CC4421F-5AE2-40FE-A4A1-4EDB4920C427}" srcOrd="4" destOrd="0" parTransId="{6F3A88B0-5443-462E-9183-4DAD866D10BE}" sibTransId="{13EED288-278F-4D6D-8FCC-A67A65969627}"/>
    <dgm:cxn modelId="{5C1A50DC-DB5E-47B1-95F8-01206DA5918D}" type="presOf" srcId="{7E047DDB-CF37-4BB4-BE98-58CA73F0A57F}" destId="{88CC2FB7-59A3-407F-9F0A-F1BEA31E23EC}" srcOrd="0" destOrd="0" presId="urn:microsoft.com/office/officeart/2005/8/layout/vList2"/>
    <dgm:cxn modelId="{DA9E6EF3-5530-46C6-8C0B-C122A8AD60BF}" srcId="{86176EFE-241F-457A-9AA3-8FBDA6094F8E}" destId="{39705041-1C1C-40D1-9E85-E648E3B38430}" srcOrd="2" destOrd="0" parTransId="{C82FB8EE-64F4-4CBC-B465-733550E0D616}" sibTransId="{114556D2-1EF7-4A4C-93C3-8590BB519A03}"/>
    <dgm:cxn modelId="{F17B1768-CBE2-465E-8D46-C97AD396E18F}" type="presOf" srcId="{CEF17772-159D-48BE-B6E4-317EAEBB2AD4}" destId="{EF7648ED-CCF3-4A34-BDB3-B28FB5AA905D}" srcOrd="0" destOrd="0" presId="urn:microsoft.com/office/officeart/2005/8/layout/vList2"/>
    <dgm:cxn modelId="{89ED3C2C-EF50-4BE8-83DD-257FBB4CA62B}" srcId="{86176EFE-241F-457A-9AA3-8FBDA6094F8E}" destId="{DE506B3C-1290-4B22-8449-6D51ED8E31DC}" srcOrd="6" destOrd="0" parTransId="{FFBB7AA1-8F71-4B5F-A551-1A884058E0D3}" sibTransId="{5537222F-9A19-4538-95EB-A1A2E53F1881}"/>
    <dgm:cxn modelId="{CC407A72-5BA2-407B-8CAB-6082FA3DC8B3}" srcId="{86176EFE-241F-457A-9AA3-8FBDA6094F8E}" destId="{44983D96-4DB3-4CD0-90F2-99DE03D47893}" srcOrd="0" destOrd="0" parTransId="{20D30B86-397C-490B-B922-8F8945209334}" sibTransId="{BB61B12D-42D4-4BD9-A7EB-5DEA6AA3F97D}"/>
    <dgm:cxn modelId="{8C5250D3-E5E5-46C0-9DEF-05D03EC891DB}" type="presOf" srcId="{5393AB09-CD3F-4DCE-9362-144598CD05E1}" destId="{C673F12D-2D08-431B-9F87-11229CD4C7E2}" srcOrd="0" destOrd="0" presId="urn:microsoft.com/office/officeart/2005/8/layout/vList2"/>
    <dgm:cxn modelId="{65519F6F-5399-440F-9EE1-9D9660B5058E}" srcId="{86176EFE-241F-457A-9AA3-8FBDA6094F8E}" destId="{5393AB09-CD3F-4DCE-9362-144598CD05E1}" srcOrd="5" destOrd="0" parTransId="{C7211A19-ECC6-4F5F-90DE-CAF96C2C4C08}" sibTransId="{0882F2DA-256B-4EE2-B0FA-4224114AFE13}"/>
    <dgm:cxn modelId="{46117E30-0460-4FA3-88E3-BF2EFCE37C84}" type="presOf" srcId="{86176EFE-241F-457A-9AA3-8FBDA6094F8E}" destId="{9509624B-831D-4F4F-B401-6BFA9083A3CA}" srcOrd="0" destOrd="0" presId="urn:microsoft.com/office/officeart/2005/8/layout/vList2"/>
    <dgm:cxn modelId="{E985DB7D-8FBC-4D7E-985C-86A0048C263F}" type="presOf" srcId="{39705041-1C1C-40D1-9E85-E648E3B38430}" destId="{4D30604F-558D-4AF3-A156-AE5BC46AD7F1}" srcOrd="0" destOrd="0" presId="urn:microsoft.com/office/officeart/2005/8/layout/vList2"/>
    <dgm:cxn modelId="{8D438B8E-0053-44D6-A02C-E5D60C44EE1E}" type="presOf" srcId="{DE506B3C-1290-4B22-8449-6D51ED8E31DC}" destId="{E9E51D58-D619-4A7A-AF77-ED3947C85DAF}" srcOrd="0" destOrd="0" presId="urn:microsoft.com/office/officeart/2005/8/layout/vList2"/>
    <dgm:cxn modelId="{6F8ADAEB-01C7-4039-A480-D0BFADAEB1D7}" type="presOf" srcId="{1CC4421F-5AE2-40FE-A4A1-4EDB4920C427}" destId="{D3C14500-7263-4C13-8197-D745536682F3}" srcOrd="0" destOrd="0" presId="urn:microsoft.com/office/officeart/2005/8/layout/vList2"/>
    <dgm:cxn modelId="{DDA26693-D9C4-4BE0-A214-AB84EF1DD4B4}" srcId="{86176EFE-241F-457A-9AA3-8FBDA6094F8E}" destId="{1D0AAA35-364D-464D-AA55-F00C58DFB1E0}" srcOrd="3" destOrd="0" parTransId="{52859824-C81D-4D81-A039-30696CC2A959}" sibTransId="{393CFD46-A437-4AAF-91E1-E6ECDE8C25B9}"/>
    <dgm:cxn modelId="{71AD5B1A-159D-4EE2-ABA7-30F1D26EF886}" type="presOf" srcId="{44983D96-4DB3-4CD0-90F2-99DE03D47893}" destId="{A3F1ADBB-000B-47AB-962D-78241C450C94}" srcOrd="0" destOrd="0" presId="urn:microsoft.com/office/officeart/2005/8/layout/vList2"/>
    <dgm:cxn modelId="{05FE5051-6BBD-4E1E-AACD-17B8ED68889A}" type="presOf" srcId="{1D0AAA35-364D-464D-AA55-F00C58DFB1E0}" destId="{AF1CBB2B-B41A-4920-921A-8809DEBDD446}" srcOrd="0" destOrd="0" presId="urn:microsoft.com/office/officeart/2005/8/layout/vList2"/>
    <dgm:cxn modelId="{1964E355-E7CE-4FB5-8086-FE2DFE638866}" type="presParOf" srcId="{9509624B-831D-4F4F-B401-6BFA9083A3CA}" destId="{A3F1ADBB-000B-47AB-962D-78241C450C94}" srcOrd="0" destOrd="0" presId="urn:microsoft.com/office/officeart/2005/8/layout/vList2"/>
    <dgm:cxn modelId="{79AA28F3-4F67-46F3-946B-7DA84A09A67A}" type="presParOf" srcId="{9509624B-831D-4F4F-B401-6BFA9083A3CA}" destId="{6F7DA2E6-AD20-4D5D-8351-7E120B1B2F6D}" srcOrd="1" destOrd="0" presId="urn:microsoft.com/office/officeart/2005/8/layout/vList2"/>
    <dgm:cxn modelId="{7E802955-55E7-45DA-89E3-02998E66CE8B}" type="presParOf" srcId="{9509624B-831D-4F4F-B401-6BFA9083A3CA}" destId="{EF7648ED-CCF3-4A34-BDB3-B28FB5AA905D}" srcOrd="2" destOrd="0" presId="urn:microsoft.com/office/officeart/2005/8/layout/vList2"/>
    <dgm:cxn modelId="{BFCDF84E-16BD-4B8B-BAD3-AAFC467A897C}" type="presParOf" srcId="{9509624B-831D-4F4F-B401-6BFA9083A3CA}" destId="{5389A559-A824-44F9-96D2-C11954A4D718}" srcOrd="3" destOrd="0" presId="urn:microsoft.com/office/officeart/2005/8/layout/vList2"/>
    <dgm:cxn modelId="{CBAB51BD-D2F1-43B0-8B7E-1286FFFDC0A3}" type="presParOf" srcId="{9509624B-831D-4F4F-B401-6BFA9083A3CA}" destId="{4D30604F-558D-4AF3-A156-AE5BC46AD7F1}" srcOrd="4" destOrd="0" presId="urn:microsoft.com/office/officeart/2005/8/layout/vList2"/>
    <dgm:cxn modelId="{74678720-0900-4A7B-876C-64E1B5033A8A}" type="presParOf" srcId="{9509624B-831D-4F4F-B401-6BFA9083A3CA}" destId="{BC86E9E6-88F6-4262-BFEB-8ABD5942F937}" srcOrd="5" destOrd="0" presId="urn:microsoft.com/office/officeart/2005/8/layout/vList2"/>
    <dgm:cxn modelId="{85CFD6FF-A4BD-4E5C-A399-D9679E9E2954}" type="presParOf" srcId="{9509624B-831D-4F4F-B401-6BFA9083A3CA}" destId="{AF1CBB2B-B41A-4920-921A-8809DEBDD446}" srcOrd="6" destOrd="0" presId="urn:microsoft.com/office/officeart/2005/8/layout/vList2"/>
    <dgm:cxn modelId="{B9C6178B-E517-42AD-8BC7-3FEAA9721A19}" type="presParOf" srcId="{9509624B-831D-4F4F-B401-6BFA9083A3CA}" destId="{A74F17EC-6287-4917-B49A-5384333DFF30}" srcOrd="7" destOrd="0" presId="urn:microsoft.com/office/officeart/2005/8/layout/vList2"/>
    <dgm:cxn modelId="{B656A9DE-5EB5-44E4-BED2-56948A42C2AC}" type="presParOf" srcId="{9509624B-831D-4F4F-B401-6BFA9083A3CA}" destId="{D3C14500-7263-4C13-8197-D745536682F3}" srcOrd="8" destOrd="0" presId="urn:microsoft.com/office/officeart/2005/8/layout/vList2"/>
    <dgm:cxn modelId="{59D885E8-7F77-4621-9496-4CC3D4BB3502}" type="presParOf" srcId="{9509624B-831D-4F4F-B401-6BFA9083A3CA}" destId="{A47A24B3-8FBB-4BEF-BBA6-B21C248962CC}" srcOrd="9" destOrd="0" presId="urn:microsoft.com/office/officeart/2005/8/layout/vList2"/>
    <dgm:cxn modelId="{164A412C-E9F1-402F-A0EB-3EC15A79622E}" type="presParOf" srcId="{9509624B-831D-4F4F-B401-6BFA9083A3CA}" destId="{C673F12D-2D08-431B-9F87-11229CD4C7E2}" srcOrd="10" destOrd="0" presId="urn:microsoft.com/office/officeart/2005/8/layout/vList2"/>
    <dgm:cxn modelId="{F43AA21B-B643-4453-AB68-A4A1BC5814A9}" type="presParOf" srcId="{9509624B-831D-4F4F-B401-6BFA9083A3CA}" destId="{C5ED15A8-4761-49B0-84CC-8BCB45939B35}" srcOrd="11" destOrd="0" presId="urn:microsoft.com/office/officeart/2005/8/layout/vList2"/>
    <dgm:cxn modelId="{1282C10C-56AD-47CC-9140-B32F3A155A96}" type="presParOf" srcId="{9509624B-831D-4F4F-B401-6BFA9083A3CA}" destId="{E9E51D58-D619-4A7A-AF77-ED3947C85DAF}" srcOrd="12" destOrd="0" presId="urn:microsoft.com/office/officeart/2005/8/layout/vList2"/>
    <dgm:cxn modelId="{CA005589-2846-4622-AD6A-9EA31F6F83AE}" type="presParOf" srcId="{9509624B-831D-4F4F-B401-6BFA9083A3CA}" destId="{AC3BE86E-C6D4-4840-A132-1FAD06D355CC}" srcOrd="13" destOrd="0" presId="urn:microsoft.com/office/officeart/2005/8/layout/vList2"/>
    <dgm:cxn modelId="{1DEC8A67-8E86-4F98-8D71-51A64EA2C8CC}" type="presParOf" srcId="{9509624B-831D-4F4F-B401-6BFA9083A3CA}" destId="{88CC2FB7-59A3-407F-9F0A-F1BEA31E23EC}" srcOrd="1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3A394-7B2B-47A5-A40A-611A2ACA629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3BF5900F-9853-432D-8F18-83853DFDCCCA}">
      <dgm:prSet custT="1"/>
      <dgm:spPr/>
      <dgm:t>
        <a:bodyPr/>
        <a:lstStyle/>
        <a:p>
          <a:pPr rtl="0"/>
          <a:r>
            <a:rPr lang="ru-RU" sz="1400" dirty="0" smtClean="0"/>
            <a:t>завоевание и удержание огневого превосходства над противником;</a:t>
          </a:r>
          <a:endParaRPr lang="ru-RU" sz="1400" dirty="0"/>
        </a:p>
      </dgm:t>
    </dgm:pt>
    <dgm:pt modelId="{4F8B404E-3E8C-4C46-97E2-BC385DF08190}" type="parTrans" cxnId="{4E19CB1F-9B31-4A9C-B135-3649A4985F82}">
      <dgm:prSet/>
      <dgm:spPr/>
      <dgm:t>
        <a:bodyPr/>
        <a:lstStyle/>
        <a:p>
          <a:endParaRPr lang="ru-RU"/>
        </a:p>
      </dgm:t>
    </dgm:pt>
    <dgm:pt modelId="{8DBC82DA-163C-42D8-8DE4-4492235EF0D4}" type="sibTrans" cxnId="{4E19CB1F-9B31-4A9C-B135-3649A4985F82}">
      <dgm:prSet/>
      <dgm:spPr/>
      <dgm:t>
        <a:bodyPr/>
        <a:lstStyle/>
        <a:p>
          <a:endParaRPr lang="ru-RU"/>
        </a:p>
      </dgm:t>
    </dgm:pt>
    <dgm:pt modelId="{3AD1DB3A-B060-4DA8-A908-36E87DF95D4D}">
      <dgm:prSet custT="1"/>
      <dgm:spPr/>
      <dgm:t>
        <a:bodyPr/>
        <a:lstStyle/>
        <a:p>
          <a:pPr rtl="0"/>
          <a:r>
            <a:rPr lang="ru-RU" sz="1400" dirty="0" smtClean="0"/>
            <a:t>поражение его средств ядерного нападения, живой силы, вооружения, военной и специальной техники;</a:t>
          </a:r>
          <a:endParaRPr lang="ru-RU" sz="1400" dirty="0"/>
        </a:p>
      </dgm:t>
    </dgm:pt>
    <dgm:pt modelId="{3D8AF22C-7FDD-467D-9D53-660F3035E36A}" type="parTrans" cxnId="{279E0647-7746-48AD-8DB3-C666E4381491}">
      <dgm:prSet/>
      <dgm:spPr/>
      <dgm:t>
        <a:bodyPr/>
        <a:lstStyle/>
        <a:p>
          <a:endParaRPr lang="ru-RU"/>
        </a:p>
      </dgm:t>
    </dgm:pt>
    <dgm:pt modelId="{F2CC4155-1744-45CF-838A-479891BA25FA}" type="sibTrans" cxnId="{279E0647-7746-48AD-8DB3-C666E4381491}">
      <dgm:prSet/>
      <dgm:spPr/>
      <dgm:t>
        <a:bodyPr/>
        <a:lstStyle/>
        <a:p>
          <a:endParaRPr lang="ru-RU"/>
        </a:p>
      </dgm:t>
    </dgm:pt>
    <dgm:pt modelId="{91D3EBCF-41AD-4989-8242-97BDF4E986A3}">
      <dgm:prSet custT="1"/>
      <dgm:spPr/>
      <dgm:t>
        <a:bodyPr/>
        <a:lstStyle/>
        <a:p>
          <a:pPr rtl="0"/>
          <a:r>
            <a:rPr lang="ru-RU" sz="1400" dirty="0" smtClean="0"/>
            <a:t>дезорганизация систем управления войсками и оружием, разведки и радиоэлектронной борьбы;</a:t>
          </a:r>
          <a:endParaRPr lang="ru-RU" sz="1400" dirty="0"/>
        </a:p>
      </dgm:t>
    </dgm:pt>
    <dgm:pt modelId="{899FDB00-AE09-4B84-990F-6CA622F41C28}" type="parTrans" cxnId="{508A68CB-5F27-4B11-92B0-74B2DDD3BA15}">
      <dgm:prSet/>
      <dgm:spPr/>
      <dgm:t>
        <a:bodyPr/>
        <a:lstStyle/>
        <a:p>
          <a:endParaRPr lang="ru-RU"/>
        </a:p>
      </dgm:t>
    </dgm:pt>
    <dgm:pt modelId="{B894C6BE-770C-43DF-919A-E69038B2E7CD}" type="sibTrans" cxnId="{508A68CB-5F27-4B11-92B0-74B2DDD3BA15}">
      <dgm:prSet/>
      <dgm:spPr/>
      <dgm:t>
        <a:bodyPr/>
        <a:lstStyle/>
        <a:p>
          <a:endParaRPr lang="ru-RU"/>
        </a:p>
      </dgm:t>
    </dgm:pt>
    <dgm:pt modelId="{B940A7A2-B5B6-4FC1-8DAC-748E1ECD0D25}">
      <dgm:prSet custT="1"/>
      <dgm:spPr/>
      <dgm:t>
        <a:bodyPr/>
        <a:lstStyle/>
        <a:p>
          <a:pPr rtl="0"/>
          <a:r>
            <a:rPr lang="ru-RU" sz="1400" dirty="0" smtClean="0"/>
            <a:t>разрушение долговременных оборонительных сооружений и других объектов инфраструктуры;</a:t>
          </a:r>
          <a:endParaRPr lang="ru-RU" sz="1400" dirty="0"/>
        </a:p>
      </dgm:t>
    </dgm:pt>
    <dgm:pt modelId="{554ED514-D134-4200-B20B-EFDBD20FF2B4}" type="parTrans" cxnId="{4C59B4C2-32AB-4CB7-B383-6B6408AE6420}">
      <dgm:prSet/>
      <dgm:spPr/>
      <dgm:t>
        <a:bodyPr/>
        <a:lstStyle/>
        <a:p>
          <a:endParaRPr lang="ru-RU"/>
        </a:p>
      </dgm:t>
    </dgm:pt>
    <dgm:pt modelId="{F8251BBC-A923-4399-875A-7B21B9A816B6}" type="sibTrans" cxnId="{4C59B4C2-32AB-4CB7-B383-6B6408AE6420}">
      <dgm:prSet/>
      <dgm:spPr/>
      <dgm:t>
        <a:bodyPr/>
        <a:lstStyle/>
        <a:p>
          <a:endParaRPr lang="ru-RU"/>
        </a:p>
      </dgm:t>
    </dgm:pt>
    <dgm:pt modelId="{BE432902-B159-41A0-86CD-864C93718AF7}">
      <dgm:prSet custT="1"/>
      <dgm:spPr/>
      <dgm:t>
        <a:bodyPr/>
        <a:lstStyle/>
        <a:p>
          <a:pPr rtl="0"/>
          <a:r>
            <a:rPr lang="ru-RU" sz="1400" dirty="0" smtClean="0"/>
            <a:t>нарушение работы оперативного и войскового тыла;</a:t>
          </a:r>
          <a:endParaRPr lang="ru-RU" sz="1400" dirty="0"/>
        </a:p>
      </dgm:t>
    </dgm:pt>
    <dgm:pt modelId="{6212C886-CCB7-40EB-AE3A-B43E9C450EB4}" type="parTrans" cxnId="{ABC675C6-3982-4A1B-A3C4-B22B2D8A8AC3}">
      <dgm:prSet/>
      <dgm:spPr/>
      <dgm:t>
        <a:bodyPr/>
        <a:lstStyle/>
        <a:p>
          <a:endParaRPr lang="ru-RU"/>
        </a:p>
      </dgm:t>
    </dgm:pt>
    <dgm:pt modelId="{F992C10B-3358-4F7C-BF0A-FD77B0F61F06}" type="sibTrans" cxnId="{ABC675C6-3982-4A1B-A3C4-B22B2D8A8AC3}">
      <dgm:prSet/>
      <dgm:spPr/>
      <dgm:t>
        <a:bodyPr/>
        <a:lstStyle/>
        <a:p>
          <a:endParaRPr lang="ru-RU"/>
        </a:p>
      </dgm:t>
    </dgm:pt>
    <dgm:pt modelId="{9B5A4620-AF46-45D6-AC72-633B224E8151}">
      <dgm:prSet custT="1"/>
      <dgm:spPr/>
      <dgm:t>
        <a:bodyPr/>
        <a:lstStyle/>
        <a:p>
          <a:pPr rtl="0"/>
          <a:r>
            <a:rPr lang="ru-RU" sz="1400" dirty="0" smtClean="0"/>
            <a:t>ослабление и изоляция вторых эшелонов и резервов противника;</a:t>
          </a:r>
          <a:endParaRPr lang="ru-RU" sz="1400" dirty="0"/>
        </a:p>
      </dgm:t>
    </dgm:pt>
    <dgm:pt modelId="{41346D2A-AE95-4C08-BD3D-844361A76DDC}" type="parTrans" cxnId="{28845E08-7399-4549-A331-65513AE9008D}">
      <dgm:prSet/>
      <dgm:spPr/>
      <dgm:t>
        <a:bodyPr/>
        <a:lstStyle/>
        <a:p>
          <a:endParaRPr lang="ru-RU"/>
        </a:p>
      </dgm:t>
    </dgm:pt>
    <dgm:pt modelId="{23ADEFB9-F73F-48DA-B8BE-47995079BA94}" type="sibTrans" cxnId="{28845E08-7399-4549-A331-65513AE9008D}">
      <dgm:prSet/>
      <dgm:spPr/>
      <dgm:t>
        <a:bodyPr/>
        <a:lstStyle/>
        <a:p>
          <a:endParaRPr lang="ru-RU"/>
        </a:p>
      </dgm:t>
    </dgm:pt>
    <dgm:pt modelId="{FCC1BED1-BAD4-4B9E-B4B5-D167E2942C3B}">
      <dgm:prSet custT="1"/>
      <dgm:spPr/>
      <dgm:t>
        <a:bodyPr/>
        <a:lstStyle/>
        <a:p>
          <a:pPr rtl="0"/>
          <a:r>
            <a:rPr lang="ru-RU" sz="1400" dirty="0" smtClean="0"/>
            <a:t>уничтожение прорвавшихся в глубину обороны танков и других бронированных машин противника;</a:t>
          </a:r>
          <a:endParaRPr lang="ru-RU" sz="1400" dirty="0"/>
        </a:p>
      </dgm:t>
    </dgm:pt>
    <dgm:pt modelId="{816ADBEF-1CC4-4110-A361-1DB741D07B1E}" type="parTrans" cxnId="{D12C40D8-B96D-4D3D-963F-7FAAB314B061}">
      <dgm:prSet/>
      <dgm:spPr/>
      <dgm:t>
        <a:bodyPr/>
        <a:lstStyle/>
        <a:p>
          <a:endParaRPr lang="ru-RU"/>
        </a:p>
      </dgm:t>
    </dgm:pt>
    <dgm:pt modelId="{37D6AD49-7BD3-4BAA-8550-E52A667D1A28}" type="sibTrans" cxnId="{D12C40D8-B96D-4D3D-963F-7FAAB314B061}">
      <dgm:prSet/>
      <dgm:spPr/>
      <dgm:t>
        <a:bodyPr/>
        <a:lstStyle/>
        <a:p>
          <a:endParaRPr lang="ru-RU"/>
        </a:p>
      </dgm:t>
    </dgm:pt>
    <dgm:pt modelId="{3C38D548-AC08-4173-8315-5BA95A20764A}">
      <dgm:prSet custT="1"/>
      <dgm:spPr/>
      <dgm:t>
        <a:bodyPr/>
        <a:lstStyle/>
        <a:p>
          <a:pPr rtl="0"/>
          <a:r>
            <a:rPr lang="ru-RU" sz="1400" dirty="0" smtClean="0"/>
            <a:t>прикрытие открытых флангов и стыков;</a:t>
          </a:r>
          <a:endParaRPr lang="ru-RU" sz="1400" dirty="0"/>
        </a:p>
      </dgm:t>
    </dgm:pt>
    <dgm:pt modelId="{EB356773-2995-4D87-AED9-9ADD1ECFD77E}" type="parTrans" cxnId="{CA93C4E6-34ED-46DD-A269-2BCB903329A0}">
      <dgm:prSet/>
      <dgm:spPr/>
      <dgm:t>
        <a:bodyPr/>
        <a:lstStyle/>
        <a:p>
          <a:endParaRPr lang="ru-RU"/>
        </a:p>
      </dgm:t>
    </dgm:pt>
    <dgm:pt modelId="{BDBA663F-42D1-4380-B776-1C2E93F32736}" type="sibTrans" cxnId="{CA93C4E6-34ED-46DD-A269-2BCB903329A0}">
      <dgm:prSet/>
      <dgm:spPr/>
      <dgm:t>
        <a:bodyPr/>
        <a:lstStyle/>
        <a:p>
          <a:endParaRPr lang="ru-RU"/>
        </a:p>
      </dgm:t>
    </dgm:pt>
    <dgm:pt modelId="{A0893CAE-54BC-45AC-B79B-4AD985E2B13E}">
      <dgm:prSet custT="1"/>
      <dgm:spPr/>
      <dgm:t>
        <a:bodyPr/>
        <a:lstStyle/>
        <a:p>
          <a:pPr rtl="0"/>
          <a:r>
            <a:rPr lang="ru-RU" sz="1400" dirty="0" smtClean="0"/>
            <a:t>участие в уничтожении воздушных и морских десантов противника;</a:t>
          </a:r>
          <a:endParaRPr lang="ru-RU" sz="1400" dirty="0"/>
        </a:p>
      </dgm:t>
    </dgm:pt>
    <dgm:pt modelId="{0B59B8FE-7B48-49F8-BE30-C7250C06EC29}" type="parTrans" cxnId="{97979774-7EA7-4897-B427-6DAD39BE70D2}">
      <dgm:prSet/>
      <dgm:spPr/>
      <dgm:t>
        <a:bodyPr/>
        <a:lstStyle/>
        <a:p>
          <a:endParaRPr lang="ru-RU"/>
        </a:p>
      </dgm:t>
    </dgm:pt>
    <dgm:pt modelId="{5ECB3C3D-4870-46FF-A04D-DF1E683CA789}" type="sibTrans" cxnId="{97979774-7EA7-4897-B427-6DAD39BE70D2}">
      <dgm:prSet/>
      <dgm:spPr/>
      <dgm:t>
        <a:bodyPr/>
        <a:lstStyle/>
        <a:p>
          <a:endParaRPr lang="ru-RU"/>
        </a:p>
      </dgm:t>
    </dgm:pt>
    <dgm:pt modelId="{F3EF3975-82A8-46F3-BDC2-BD88279A3CDD}">
      <dgm:prSet custT="1"/>
      <dgm:spPr/>
      <dgm:t>
        <a:bodyPr/>
        <a:lstStyle/>
        <a:p>
          <a:pPr rtl="0"/>
          <a:r>
            <a:rPr lang="ru-RU" sz="1400" dirty="0" smtClean="0"/>
            <a:t>дистанционное минирование местности и объектов;</a:t>
          </a:r>
          <a:endParaRPr lang="ru-RU" sz="1400" dirty="0"/>
        </a:p>
      </dgm:t>
    </dgm:pt>
    <dgm:pt modelId="{A40D5AF0-99E0-4DAC-AC0A-B0B5CC83A4BA}" type="parTrans" cxnId="{34AD26A5-3B4F-44CB-AC95-2692342EE76C}">
      <dgm:prSet/>
      <dgm:spPr/>
      <dgm:t>
        <a:bodyPr/>
        <a:lstStyle/>
        <a:p>
          <a:endParaRPr lang="ru-RU"/>
        </a:p>
      </dgm:t>
    </dgm:pt>
    <dgm:pt modelId="{8E5FCED8-A785-4B1D-9426-2A05A92B71C2}" type="sibTrans" cxnId="{34AD26A5-3B4F-44CB-AC95-2692342EE76C}">
      <dgm:prSet/>
      <dgm:spPr/>
      <dgm:t>
        <a:bodyPr/>
        <a:lstStyle/>
        <a:p>
          <a:endParaRPr lang="ru-RU"/>
        </a:p>
      </dgm:t>
    </dgm:pt>
    <dgm:pt modelId="{1EA64019-0392-44C7-9F6D-1838780C222C}">
      <dgm:prSet custT="1"/>
      <dgm:spPr/>
      <dgm:t>
        <a:bodyPr/>
        <a:lstStyle/>
        <a:p>
          <a:pPr rtl="0"/>
          <a:r>
            <a:rPr lang="ru-RU" sz="1400" dirty="0" smtClean="0"/>
            <a:t>световое обеспечение ночных действий войск;</a:t>
          </a:r>
          <a:endParaRPr lang="ru-RU" sz="1400" dirty="0"/>
        </a:p>
      </dgm:t>
    </dgm:pt>
    <dgm:pt modelId="{F8BBE6F0-81B3-4916-9E9C-1BCC2E9905B9}" type="parTrans" cxnId="{5C480EF0-EF84-4F59-95FC-DE0504F9A434}">
      <dgm:prSet/>
      <dgm:spPr/>
      <dgm:t>
        <a:bodyPr/>
        <a:lstStyle/>
        <a:p>
          <a:endParaRPr lang="ru-RU"/>
        </a:p>
      </dgm:t>
    </dgm:pt>
    <dgm:pt modelId="{A4366605-1E49-4F00-9B2A-D3965FAE0A62}" type="sibTrans" cxnId="{5C480EF0-EF84-4F59-95FC-DE0504F9A434}">
      <dgm:prSet/>
      <dgm:spPr/>
      <dgm:t>
        <a:bodyPr/>
        <a:lstStyle/>
        <a:p>
          <a:endParaRPr lang="ru-RU"/>
        </a:p>
      </dgm:t>
    </dgm:pt>
    <dgm:pt modelId="{BE10F581-FF31-4EDC-9343-314DCEE7A5B1}">
      <dgm:prSet custT="1"/>
      <dgm:spPr/>
      <dgm:t>
        <a:bodyPr/>
        <a:lstStyle/>
        <a:p>
          <a:pPr rtl="0"/>
          <a:r>
            <a:rPr lang="ru-RU" sz="1400" dirty="0" smtClean="0"/>
            <a:t>задымление, ослепление объектов противника;</a:t>
          </a:r>
          <a:endParaRPr lang="ru-RU" sz="1400" dirty="0"/>
        </a:p>
      </dgm:t>
    </dgm:pt>
    <dgm:pt modelId="{E33E5D6E-81ED-46E1-B96D-E237F870290A}" type="parTrans" cxnId="{1DA348B2-7DEA-41A9-A64B-A5773F98538C}">
      <dgm:prSet/>
      <dgm:spPr/>
      <dgm:t>
        <a:bodyPr/>
        <a:lstStyle/>
        <a:p>
          <a:endParaRPr lang="ru-RU"/>
        </a:p>
      </dgm:t>
    </dgm:pt>
    <dgm:pt modelId="{B3E1E1FB-72D3-4E81-9071-9F7E78D28129}" type="sibTrans" cxnId="{1DA348B2-7DEA-41A9-A64B-A5773F98538C}">
      <dgm:prSet/>
      <dgm:spPr/>
      <dgm:t>
        <a:bodyPr/>
        <a:lstStyle/>
        <a:p>
          <a:endParaRPr lang="ru-RU"/>
        </a:p>
      </dgm:t>
    </dgm:pt>
    <dgm:pt modelId="{BBE32E3F-E480-4F28-9F78-1FC3CD922076}">
      <dgm:prSet custT="1"/>
      <dgm:spPr/>
      <dgm:t>
        <a:bodyPr/>
        <a:lstStyle/>
        <a:p>
          <a:pPr rtl="0"/>
          <a:r>
            <a:rPr lang="ru-RU" sz="1400" dirty="0" smtClean="0"/>
            <a:t>распространение агитационных  материалов и другие.</a:t>
          </a:r>
          <a:endParaRPr lang="ru-RU" sz="1400" dirty="0"/>
        </a:p>
      </dgm:t>
    </dgm:pt>
    <dgm:pt modelId="{F006CFC6-FFDA-47A3-9FB3-59D943F9A268}" type="parTrans" cxnId="{6C20F2A8-1D35-4608-9D50-83BF9F7857B9}">
      <dgm:prSet/>
      <dgm:spPr/>
      <dgm:t>
        <a:bodyPr/>
        <a:lstStyle/>
        <a:p>
          <a:endParaRPr lang="ru-RU"/>
        </a:p>
      </dgm:t>
    </dgm:pt>
    <dgm:pt modelId="{9C83E046-1F16-4C7E-B257-B014FEF5C5ED}" type="sibTrans" cxnId="{6C20F2A8-1D35-4608-9D50-83BF9F7857B9}">
      <dgm:prSet/>
      <dgm:spPr/>
      <dgm:t>
        <a:bodyPr/>
        <a:lstStyle/>
        <a:p>
          <a:endParaRPr lang="ru-RU"/>
        </a:p>
      </dgm:t>
    </dgm:pt>
    <dgm:pt modelId="{84824E33-D9BD-46D4-B317-CF422D35AE98}" type="pres">
      <dgm:prSet presAssocID="{C6E3A394-7B2B-47A5-A40A-611A2ACA629C}" presName="linear" presStyleCnt="0">
        <dgm:presLayoutVars>
          <dgm:animLvl val="lvl"/>
          <dgm:resizeHandles val="exact"/>
        </dgm:presLayoutVars>
      </dgm:prSet>
      <dgm:spPr/>
    </dgm:pt>
    <dgm:pt modelId="{0921A20F-D6B1-4F87-8B58-5EE671CC9566}" type="pres">
      <dgm:prSet presAssocID="{3BF5900F-9853-432D-8F18-83853DFDCCCA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C8AFCC58-1CB9-43F2-96B9-64235539B04C}" type="pres">
      <dgm:prSet presAssocID="{8DBC82DA-163C-42D8-8DE4-4492235EF0D4}" presName="spacer" presStyleCnt="0"/>
      <dgm:spPr/>
    </dgm:pt>
    <dgm:pt modelId="{8C8A5B7D-628F-4131-BC7D-41107CD037E3}" type="pres">
      <dgm:prSet presAssocID="{3AD1DB3A-B060-4DA8-A908-36E87DF95D4D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202EA332-7CE5-4A2B-A901-C900CF7589ED}" type="pres">
      <dgm:prSet presAssocID="{F2CC4155-1744-45CF-838A-479891BA25FA}" presName="spacer" presStyleCnt="0"/>
      <dgm:spPr/>
    </dgm:pt>
    <dgm:pt modelId="{B1A93D3F-A364-499F-8839-F94331962817}" type="pres">
      <dgm:prSet presAssocID="{91D3EBCF-41AD-4989-8242-97BDF4E986A3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8E4026E5-C758-4B7A-B0F4-1402D246AB96}" type="pres">
      <dgm:prSet presAssocID="{B894C6BE-770C-43DF-919A-E69038B2E7CD}" presName="spacer" presStyleCnt="0"/>
      <dgm:spPr/>
    </dgm:pt>
    <dgm:pt modelId="{31E691DA-8B1C-4030-8306-FAE0CDF3EBB5}" type="pres">
      <dgm:prSet presAssocID="{B940A7A2-B5B6-4FC1-8DAC-748E1ECD0D25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47F78152-9CCA-4A8B-863D-7314808E1AAF}" type="pres">
      <dgm:prSet presAssocID="{F8251BBC-A923-4399-875A-7B21B9A816B6}" presName="spacer" presStyleCnt="0"/>
      <dgm:spPr/>
    </dgm:pt>
    <dgm:pt modelId="{7F97A25D-029D-4661-912F-EFC53E748134}" type="pres">
      <dgm:prSet presAssocID="{BE432902-B159-41A0-86CD-864C93718AF7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03E26C1B-17EC-4F4A-992A-ECE96E38C3D0}" type="pres">
      <dgm:prSet presAssocID="{F992C10B-3358-4F7C-BF0A-FD77B0F61F06}" presName="spacer" presStyleCnt="0"/>
      <dgm:spPr/>
    </dgm:pt>
    <dgm:pt modelId="{D8FAE17D-3D06-4717-8626-EC380541AB45}" type="pres">
      <dgm:prSet presAssocID="{9B5A4620-AF46-45D6-AC72-633B224E8151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6597059F-04C9-4942-A5FA-1F506F2CCB0D}" type="pres">
      <dgm:prSet presAssocID="{23ADEFB9-F73F-48DA-B8BE-47995079BA94}" presName="spacer" presStyleCnt="0"/>
      <dgm:spPr/>
    </dgm:pt>
    <dgm:pt modelId="{ABC0A2A5-9FDB-45F9-AF19-DA3B46C6530A}" type="pres">
      <dgm:prSet presAssocID="{FCC1BED1-BAD4-4B9E-B4B5-D167E2942C3B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721D007F-7265-4FB2-8F14-9B2413B2807D}" type="pres">
      <dgm:prSet presAssocID="{37D6AD49-7BD3-4BAA-8550-E52A667D1A28}" presName="spacer" presStyleCnt="0"/>
      <dgm:spPr/>
    </dgm:pt>
    <dgm:pt modelId="{32770324-E5CE-4B2D-A7CA-CDFB7CB8558E}" type="pres">
      <dgm:prSet presAssocID="{3C38D548-AC08-4173-8315-5BA95A20764A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35B95EA5-E6E7-440B-A5E3-C6AAC73CA0A2}" type="pres">
      <dgm:prSet presAssocID="{BDBA663F-42D1-4380-B776-1C2E93F32736}" presName="spacer" presStyleCnt="0"/>
      <dgm:spPr/>
    </dgm:pt>
    <dgm:pt modelId="{65801DE0-418A-4E27-92F6-BD1BB1D944B7}" type="pres">
      <dgm:prSet presAssocID="{A0893CAE-54BC-45AC-B79B-4AD985E2B13E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53E8E6AA-BE56-4350-9E86-B1DED9AAED48}" type="pres">
      <dgm:prSet presAssocID="{5ECB3C3D-4870-46FF-A04D-DF1E683CA789}" presName="spacer" presStyleCnt="0"/>
      <dgm:spPr/>
    </dgm:pt>
    <dgm:pt modelId="{38A10F58-11D6-4D2F-BFB2-19572E8A7507}" type="pres">
      <dgm:prSet presAssocID="{F3EF3975-82A8-46F3-BDC2-BD88279A3CDD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93589853-FAF1-4A95-9A42-CAFEFE9C27CF}" type="pres">
      <dgm:prSet presAssocID="{8E5FCED8-A785-4B1D-9426-2A05A92B71C2}" presName="spacer" presStyleCnt="0"/>
      <dgm:spPr/>
    </dgm:pt>
    <dgm:pt modelId="{D5591490-4869-4C51-BF80-4EBC8D41B065}" type="pres">
      <dgm:prSet presAssocID="{1EA64019-0392-44C7-9F6D-1838780C222C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9A1187D8-7AD1-4D53-BD8A-70171884EAD0}" type="pres">
      <dgm:prSet presAssocID="{A4366605-1E49-4F00-9B2A-D3965FAE0A62}" presName="spacer" presStyleCnt="0"/>
      <dgm:spPr/>
    </dgm:pt>
    <dgm:pt modelId="{8A9B5047-060A-4522-8E6B-4BBA7EC79E90}" type="pres">
      <dgm:prSet presAssocID="{BE10F581-FF31-4EDC-9343-314DCEE7A5B1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F17A2522-C303-4BA4-B1D9-F486FFD326ED}" type="pres">
      <dgm:prSet presAssocID="{B3E1E1FB-72D3-4E81-9071-9F7E78D28129}" presName="spacer" presStyleCnt="0"/>
      <dgm:spPr/>
    </dgm:pt>
    <dgm:pt modelId="{8012F275-80B5-403E-BD70-84FC82D4E3DE}" type="pres">
      <dgm:prSet presAssocID="{BBE32E3F-E480-4F28-9F78-1FC3CD922076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1A5A4204-23C0-485A-A7BD-C98BC6B9CFB7}" type="presOf" srcId="{BBE32E3F-E480-4F28-9F78-1FC3CD922076}" destId="{8012F275-80B5-403E-BD70-84FC82D4E3DE}" srcOrd="0" destOrd="0" presId="urn:microsoft.com/office/officeart/2005/8/layout/vList2"/>
    <dgm:cxn modelId="{4E19CB1F-9B31-4A9C-B135-3649A4985F82}" srcId="{C6E3A394-7B2B-47A5-A40A-611A2ACA629C}" destId="{3BF5900F-9853-432D-8F18-83853DFDCCCA}" srcOrd="0" destOrd="0" parTransId="{4F8B404E-3E8C-4C46-97E2-BC385DF08190}" sibTransId="{8DBC82DA-163C-42D8-8DE4-4492235EF0D4}"/>
    <dgm:cxn modelId="{6C2F235E-6F35-458E-8563-59661BE06226}" type="presOf" srcId="{BE10F581-FF31-4EDC-9343-314DCEE7A5B1}" destId="{8A9B5047-060A-4522-8E6B-4BBA7EC79E90}" srcOrd="0" destOrd="0" presId="urn:microsoft.com/office/officeart/2005/8/layout/vList2"/>
    <dgm:cxn modelId="{B939A8F0-A667-4C85-BE8B-6C83240612CF}" type="presOf" srcId="{91D3EBCF-41AD-4989-8242-97BDF4E986A3}" destId="{B1A93D3F-A364-499F-8839-F94331962817}" srcOrd="0" destOrd="0" presId="urn:microsoft.com/office/officeart/2005/8/layout/vList2"/>
    <dgm:cxn modelId="{B402182E-072A-419A-BD21-194EED8C4464}" type="presOf" srcId="{C6E3A394-7B2B-47A5-A40A-611A2ACA629C}" destId="{84824E33-D9BD-46D4-B317-CF422D35AE98}" srcOrd="0" destOrd="0" presId="urn:microsoft.com/office/officeart/2005/8/layout/vList2"/>
    <dgm:cxn modelId="{F288843D-3A64-487E-B61C-96CE17954E92}" type="presOf" srcId="{1EA64019-0392-44C7-9F6D-1838780C222C}" destId="{D5591490-4869-4C51-BF80-4EBC8D41B065}" srcOrd="0" destOrd="0" presId="urn:microsoft.com/office/officeart/2005/8/layout/vList2"/>
    <dgm:cxn modelId="{34AD26A5-3B4F-44CB-AC95-2692342EE76C}" srcId="{C6E3A394-7B2B-47A5-A40A-611A2ACA629C}" destId="{F3EF3975-82A8-46F3-BDC2-BD88279A3CDD}" srcOrd="9" destOrd="0" parTransId="{A40D5AF0-99E0-4DAC-AC0A-B0B5CC83A4BA}" sibTransId="{8E5FCED8-A785-4B1D-9426-2A05A92B71C2}"/>
    <dgm:cxn modelId="{A24A0623-9632-4599-BCE4-00F79B5C32A8}" type="presOf" srcId="{BE432902-B159-41A0-86CD-864C93718AF7}" destId="{7F97A25D-029D-4661-912F-EFC53E748134}" srcOrd="0" destOrd="0" presId="urn:microsoft.com/office/officeart/2005/8/layout/vList2"/>
    <dgm:cxn modelId="{0EA79F02-892C-4784-8FD4-309E675B976F}" type="presOf" srcId="{3BF5900F-9853-432D-8F18-83853DFDCCCA}" destId="{0921A20F-D6B1-4F87-8B58-5EE671CC9566}" srcOrd="0" destOrd="0" presId="urn:microsoft.com/office/officeart/2005/8/layout/vList2"/>
    <dgm:cxn modelId="{97979774-7EA7-4897-B427-6DAD39BE70D2}" srcId="{C6E3A394-7B2B-47A5-A40A-611A2ACA629C}" destId="{A0893CAE-54BC-45AC-B79B-4AD985E2B13E}" srcOrd="8" destOrd="0" parTransId="{0B59B8FE-7B48-49F8-BE30-C7250C06EC29}" sibTransId="{5ECB3C3D-4870-46FF-A04D-DF1E683CA789}"/>
    <dgm:cxn modelId="{3D759CF9-9E00-43E1-85D5-58636BD17917}" type="presOf" srcId="{B940A7A2-B5B6-4FC1-8DAC-748E1ECD0D25}" destId="{31E691DA-8B1C-4030-8306-FAE0CDF3EBB5}" srcOrd="0" destOrd="0" presId="urn:microsoft.com/office/officeart/2005/8/layout/vList2"/>
    <dgm:cxn modelId="{5C480EF0-EF84-4F59-95FC-DE0504F9A434}" srcId="{C6E3A394-7B2B-47A5-A40A-611A2ACA629C}" destId="{1EA64019-0392-44C7-9F6D-1838780C222C}" srcOrd="10" destOrd="0" parTransId="{F8BBE6F0-81B3-4916-9E9C-1BCC2E9905B9}" sibTransId="{A4366605-1E49-4F00-9B2A-D3965FAE0A62}"/>
    <dgm:cxn modelId="{54012E4F-A00F-4F16-A90C-D007CCA20C1B}" type="presOf" srcId="{9B5A4620-AF46-45D6-AC72-633B224E8151}" destId="{D8FAE17D-3D06-4717-8626-EC380541AB45}" srcOrd="0" destOrd="0" presId="urn:microsoft.com/office/officeart/2005/8/layout/vList2"/>
    <dgm:cxn modelId="{279E0647-7746-48AD-8DB3-C666E4381491}" srcId="{C6E3A394-7B2B-47A5-A40A-611A2ACA629C}" destId="{3AD1DB3A-B060-4DA8-A908-36E87DF95D4D}" srcOrd="1" destOrd="0" parTransId="{3D8AF22C-7FDD-467D-9D53-660F3035E36A}" sibTransId="{F2CC4155-1744-45CF-838A-479891BA25FA}"/>
    <dgm:cxn modelId="{E0AF1FA1-4137-4176-B329-FFBAFE86CC38}" type="presOf" srcId="{F3EF3975-82A8-46F3-BDC2-BD88279A3CDD}" destId="{38A10F58-11D6-4D2F-BFB2-19572E8A7507}" srcOrd="0" destOrd="0" presId="urn:microsoft.com/office/officeart/2005/8/layout/vList2"/>
    <dgm:cxn modelId="{28845E08-7399-4549-A331-65513AE9008D}" srcId="{C6E3A394-7B2B-47A5-A40A-611A2ACA629C}" destId="{9B5A4620-AF46-45D6-AC72-633B224E8151}" srcOrd="5" destOrd="0" parTransId="{41346D2A-AE95-4C08-BD3D-844361A76DDC}" sibTransId="{23ADEFB9-F73F-48DA-B8BE-47995079BA94}"/>
    <dgm:cxn modelId="{D12C40D8-B96D-4D3D-963F-7FAAB314B061}" srcId="{C6E3A394-7B2B-47A5-A40A-611A2ACA629C}" destId="{FCC1BED1-BAD4-4B9E-B4B5-D167E2942C3B}" srcOrd="6" destOrd="0" parTransId="{816ADBEF-1CC4-4110-A361-1DB741D07B1E}" sibTransId="{37D6AD49-7BD3-4BAA-8550-E52A667D1A28}"/>
    <dgm:cxn modelId="{50AC8204-B5ED-420C-B901-10D00E4C4B85}" type="presOf" srcId="{A0893CAE-54BC-45AC-B79B-4AD985E2B13E}" destId="{65801DE0-418A-4E27-92F6-BD1BB1D944B7}" srcOrd="0" destOrd="0" presId="urn:microsoft.com/office/officeart/2005/8/layout/vList2"/>
    <dgm:cxn modelId="{1DA348B2-7DEA-41A9-A64B-A5773F98538C}" srcId="{C6E3A394-7B2B-47A5-A40A-611A2ACA629C}" destId="{BE10F581-FF31-4EDC-9343-314DCEE7A5B1}" srcOrd="11" destOrd="0" parTransId="{E33E5D6E-81ED-46E1-B96D-E237F870290A}" sibTransId="{B3E1E1FB-72D3-4E81-9071-9F7E78D28129}"/>
    <dgm:cxn modelId="{1C1313A9-EA24-4663-85E3-61668A3D498F}" type="presOf" srcId="{3AD1DB3A-B060-4DA8-A908-36E87DF95D4D}" destId="{8C8A5B7D-628F-4131-BC7D-41107CD037E3}" srcOrd="0" destOrd="0" presId="urn:microsoft.com/office/officeart/2005/8/layout/vList2"/>
    <dgm:cxn modelId="{ABF8571A-40A7-4686-907B-75E0BF53D99D}" type="presOf" srcId="{3C38D548-AC08-4173-8315-5BA95A20764A}" destId="{32770324-E5CE-4B2D-A7CA-CDFB7CB8558E}" srcOrd="0" destOrd="0" presId="urn:microsoft.com/office/officeart/2005/8/layout/vList2"/>
    <dgm:cxn modelId="{508A68CB-5F27-4B11-92B0-74B2DDD3BA15}" srcId="{C6E3A394-7B2B-47A5-A40A-611A2ACA629C}" destId="{91D3EBCF-41AD-4989-8242-97BDF4E986A3}" srcOrd="2" destOrd="0" parTransId="{899FDB00-AE09-4B84-990F-6CA622F41C28}" sibTransId="{B894C6BE-770C-43DF-919A-E69038B2E7CD}"/>
    <dgm:cxn modelId="{902BEF6A-6C12-416C-9449-9893E7A9AC4A}" type="presOf" srcId="{FCC1BED1-BAD4-4B9E-B4B5-D167E2942C3B}" destId="{ABC0A2A5-9FDB-45F9-AF19-DA3B46C6530A}" srcOrd="0" destOrd="0" presId="urn:microsoft.com/office/officeart/2005/8/layout/vList2"/>
    <dgm:cxn modelId="{4C59B4C2-32AB-4CB7-B383-6B6408AE6420}" srcId="{C6E3A394-7B2B-47A5-A40A-611A2ACA629C}" destId="{B940A7A2-B5B6-4FC1-8DAC-748E1ECD0D25}" srcOrd="3" destOrd="0" parTransId="{554ED514-D134-4200-B20B-EFDBD20FF2B4}" sibTransId="{F8251BBC-A923-4399-875A-7B21B9A816B6}"/>
    <dgm:cxn modelId="{CA93C4E6-34ED-46DD-A269-2BCB903329A0}" srcId="{C6E3A394-7B2B-47A5-A40A-611A2ACA629C}" destId="{3C38D548-AC08-4173-8315-5BA95A20764A}" srcOrd="7" destOrd="0" parTransId="{EB356773-2995-4D87-AED9-9ADD1ECFD77E}" sibTransId="{BDBA663F-42D1-4380-B776-1C2E93F32736}"/>
    <dgm:cxn modelId="{ABC675C6-3982-4A1B-A3C4-B22B2D8A8AC3}" srcId="{C6E3A394-7B2B-47A5-A40A-611A2ACA629C}" destId="{BE432902-B159-41A0-86CD-864C93718AF7}" srcOrd="4" destOrd="0" parTransId="{6212C886-CCB7-40EB-AE3A-B43E9C450EB4}" sibTransId="{F992C10B-3358-4F7C-BF0A-FD77B0F61F06}"/>
    <dgm:cxn modelId="{6C20F2A8-1D35-4608-9D50-83BF9F7857B9}" srcId="{C6E3A394-7B2B-47A5-A40A-611A2ACA629C}" destId="{BBE32E3F-E480-4F28-9F78-1FC3CD922076}" srcOrd="12" destOrd="0" parTransId="{F006CFC6-FFDA-47A3-9FB3-59D943F9A268}" sibTransId="{9C83E046-1F16-4C7E-B257-B014FEF5C5ED}"/>
    <dgm:cxn modelId="{6983A8B6-B90D-4F9A-AA05-252DF6FEEF92}" type="presParOf" srcId="{84824E33-D9BD-46D4-B317-CF422D35AE98}" destId="{0921A20F-D6B1-4F87-8B58-5EE671CC9566}" srcOrd="0" destOrd="0" presId="urn:microsoft.com/office/officeart/2005/8/layout/vList2"/>
    <dgm:cxn modelId="{533EFA01-7C19-478E-B0B4-3D3E4C38A565}" type="presParOf" srcId="{84824E33-D9BD-46D4-B317-CF422D35AE98}" destId="{C8AFCC58-1CB9-43F2-96B9-64235539B04C}" srcOrd="1" destOrd="0" presId="urn:microsoft.com/office/officeart/2005/8/layout/vList2"/>
    <dgm:cxn modelId="{1B7C757B-71B1-4050-895C-7C80F8F6A329}" type="presParOf" srcId="{84824E33-D9BD-46D4-B317-CF422D35AE98}" destId="{8C8A5B7D-628F-4131-BC7D-41107CD037E3}" srcOrd="2" destOrd="0" presId="urn:microsoft.com/office/officeart/2005/8/layout/vList2"/>
    <dgm:cxn modelId="{42ECB82B-5049-46BD-82D0-DF7FB6E44979}" type="presParOf" srcId="{84824E33-D9BD-46D4-B317-CF422D35AE98}" destId="{202EA332-7CE5-4A2B-A901-C900CF7589ED}" srcOrd="3" destOrd="0" presId="urn:microsoft.com/office/officeart/2005/8/layout/vList2"/>
    <dgm:cxn modelId="{4F7745C7-A1A6-43A4-BCAA-53973BA97D11}" type="presParOf" srcId="{84824E33-D9BD-46D4-B317-CF422D35AE98}" destId="{B1A93D3F-A364-499F-8839-F94331962817}" srcOrd="4" destOrd="0" presId="urn:microsoft.com/office/officeart/2005/8/layout/vList2"/>
    <dgm:cxn modelId="{17BEA30D-6DA5-4E5C-B0FB-8D503A58B8FA}" type="presParOf" srcId="{84824E33-D9BD-46D4-B317-CF422D35AE98}" destId="{8E4026E5-C758-4B7A-B0F4-1402D246AB96}" srcOrd="5" destOrd="0" presId="urn:microsoft.com/office/officeart/2005/8/layout/vList2"/>
    <dgm:cxn modelId="{E6267BF9-7FDC-43A1-9DDB-6DD6C3E9EEAB}" type="presParOf" srcId="{84824E33-D9BD-46D4-B317-CF422D35AE98}" destId="{31E691DA-8B1C-4030-8306-FAE0CDF3EBB5}" srcOrd="6" destOrd="0" presId="urn:microsoft.com/office/officeart/2005/8/layout/vList2"/>
    <dgm:cxn modelId="{DC340DF9-2175-42F7-AA2F-74F78CB919C5}" type="presParOf" srcId="{84824E33-D9BD-46D4-B317-CF422D35AE98}" destId="{47F78152-9CCA-4A8B-863D-7314808E1AAF}" srcOrd="7" destOrd="0" presId="urn:microsoft.com/office/officeart/2005/8/layout/vList2"/>
    <dgm:cxn modelId="{38982AA3-BAF6-4819-B123-AD43CAF99DF3}" type="presParOf" srcId="{84824E33-D9BD-46D4-B317-CF422D35AE98}" destId="{7F97A25D-029D-4661-912F-EFC53E748134}" srcOrd="8" destOrd="0" presId="urn:microsoft.com/office/officeart/2005/8/layout/vList2"/>
    <dgm:cxn modelId="{2A35F923-A2D7-4C59-902D-2275D4A239BB}" type="presParOf" srcId="{84824E33-D9BD-46D4-B317-CF422D35AE98}" destId="{03E26C1B-17EC-4F4A-992A-ECE96E38C3D0}" srcOrd="9" destOrd="0" presId="urn:microsoft.com/office/officeart/2005/8/layout/vList2"/>
    <dgm:cxn modelId="{140B21F1-4353-4EF8-900F-7B8DCE6D588C}" type="presParOf" srcId="{84824E33-D9BD-46D4-B317-CF422D35AE98}" destId="{D8FAE17D-3D06-4717-8626-EC380541AB45}" srcOrd="10" destOrd="0" presId="urn:microsoft.com/office/officeart/2005/8/layout/vList2"/>
    <dgm:cxn modelId="{EF46C53C-5B13-4C1C-A9CF-12E427BFFCF4}" type="presParOf" srcId="{84824E33-D9BD-46D4-B317-CF422D35AE98}" destId="{6597059F-04C9-4942-A5FA-1F506F2CCB0D}" srcOrd="11" destOrd="0" presId="urn:microsoft.com/office/officeart/2005/8/layout/vList2"/>
    <dgm:cxn modelId="{67131463-A393-4731-B67B-7DB23ACB494F}" type="presParOf" srcId="{84824E33-D9BD-46D4-B317-CF422D35AE98}" destId="{ABC0A2A5-9FDB-45F9-AF19-DA3B46C6530A}" srcOrd="12" destOrd="0" presId="urn:microsoft.com/office/officeart/2005/8/layout/vList2"/>
    <dgm:cxn modelId="{D8019BB2-B8A2-4FDF-8F30-A517403B7564}" type="presParOf" srcId="{84824E33-D9BD-46D4-B317-CF422D35AE98}" destId="{721D007F-7265-4FB2-8F14-9B2413B2807D}" srcOrd="13" destOrd="0" presId="urn:microsoft.com/office/officeart/2005/8/layout/vList2"/>
    <dgm:cxn modelId="{EB6FF267-55BD-4267-A47B-3D0FB9934181}" type="presParOf" srcId="{84824E33-D9BD-46D4-B317-CF422D35AE98}" destId="{32770324-E5CE-4B2D-A7CA-CDFB7CB8558E}" srcOrd="14" destOrd="0" presId="urn:microsoft.com/office/officeart/2005/8/layout/vList2"/>
    <dgm:cxn modelId="{7B1E622D-CC81-4A0E-B3DD-9574952310AF}" type="presParOf" srcId="{84824E33-D9BD-46D4-B317-CF422D35AE98}" destId="{35B95EA5-E6E7-440B-A5E3-C6AAC73CA0A2}" srcOrd="15" destOrd="0" presId="urn:microsoft.com/office/officeart/2005/8/layout/vList2"/>
    <dgm:cxn modelId="{101AB26B-025C-4DCB-93B9-364A2DE120B8}" type="presParOf" srcId="{84824E33-D9BD-46D4-B317-CF422D35AE98}" destId="{65801DE0-418A-4E27-92F6-BD1BB1D944B7}" srcOrd="16" destOrd="0" presId="urn:microsoft.com/office/officeart/2005/8/layout/vList2"/>
    <dgm:cxn modelId="{A8E5A90F-F879-48AE-9C69-96A9FB3BEC07}" type="presParOf" srcId="{84824E33-D9BD-46D4-B317-CF422D35AE98}" destId="{53E8E6AA-BE56-4350-9E86-B1DED9AAED48}" srcOrd="17" destOrd="0" presId="urn:microsoft.com/office/officeart/2005/8/layout/vList2"/>
    <dgm:cxn modelId="{6C8B9F95-1541-4BE6-84BF-A16729E162FC}" type="presParOf" srcId="{84824E33-D9BD-46D4-B317-CF422D35AE98}" destId="{38A10F58-11D6-4D2F-BFB2-19572E8A7507}" srcOrd="18" destOrd="0" presId="urn:microsoft.com/office/officeart/2005/8/layout/vList2"/>
    <dgm:cxn modelId="{3C4F89CA-BC62-486B-8C57-6A683703F940}" type="presParOf" srcId="{84824E33-D9BD-46D4-B317-CF422D35AE98}" destId="{93589853-FAF1-4A95-9A42-CAFEFE9C27CF}" srcOrd="19" destOrd="0" presId="urn:microsoft.com/office/officeart/2005/8/layout/vList2"/>
    <dgm:cxn modelId="{B1CF5505-97AE-462B-909F-DC23F9FD113B}" type="presParOf" srcId="{84824E33-D9BD-46D4-B317-CF422D35AE98}" destId="{D5591490-4869-4C51-BF80-4EBC8D41B065}" srcOrd="20" destOrd="0" presId="urn:microsoft.com/office/officeart/2005/8/layout/vList2"/>
    <dgm:cxn modelId="{8F289975-371B-45EC-8E97-0DDAD1B08858}" type="presParOf" srcId="{84824E33-D9BD-46D4-B317-CF422D35AE98}" destId="{9A1187D8-7AD1-4D53-BD8A-70171884EAD0}" srcOrd="21" destOrd="0" presId="urn:microsoft.com/office/officeart/2005/8/layout/vList2"/>
    <dgm:cxn modelId="{43579012-6FDA-4B33-A6BC-E1CF23D31162}" type="presParOf" srcId="{84824E33-D9BD-46D4-B317-CF422D35AE98}" destId="{8A9B5047-060A-4522-8E6B-4BBA7EC79E90}" srcOrd="22" destOrd="0" presId="urn:microsoft.com/office/officeart/2005/8/layout/vList2"/>
    <dgm:cxn modelId="{4C07C094-547D-465C-ACC4-7DC7FA09180A}" type="presParOf" srcId="{84824E33-D9BD-46D4-B317-CF422D35AE98}" destId="{F17A2522-C303-4BA4-B1D9-F486FFD326ED}" srcOrd="23" destOrd="0" presId="urn:microsoft.com/office/officeart/2005/8/layout/vList2"/>
    <dgm:cxn modelId="{EAA51AE9-CE1F-4F2F-9006-13735033498A}" type="presParOf" srcId="{84824E33-D9BD-46D4-B317-CF422D35AE98}" destId="{8012F275-80B5-403E-BD70-84FC82D4E3DE}" srcOrd="2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58ACF-2A66-455E-9634-E519F258CE2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65B46D8-90B8-4065-A596-33AC7A7531F2}">
      <dgm:prSet/>
      <dgm:spPr/>
      <dgm:t>
        <a:bodyPr/>
        <a:lstStyle/>
        <a:p>
          <a:pPr rtl="0"/>
          <a:r>
            <a:rPr lang="ru-RU" dirty="0" smtClean="0"/>
            <a:t>несение боевого дежурства по противовоздушной обороне;</a:t>
          </a:r>
          <a:endParaRPr lang="ru-RU" dirty="0"/>
        </a:p>
      </dgm:t>
    </dgm:pt>
    <dgm:pt modelId="{8F0BE7AA-CD6D-4A6F-BE16-72C09EB47A4D}" type="parTrans" cxnId="{BF5663A1-B306-4866-AC2C-D7621C1809E3}">
      <dgm:prSet/>
      <dgm:spPr/>
      <dgm:t>
        <a:bodyPr/>
        <a:lstStyle/>
        <a:p>
          <a:endParaRPr lang="ru-RU"/>
        </a:p>
      </dgm:t>
    </dgm:pt>
    <dgm:pt modelId="{7DE8B231-3455-460E-BC91-26B04B6D76EF}" type="sibTrans" cxnId="{BF5663A1-B306-4866-AC2C-D7621C1809E3}">
      <dgm:prSet/>
      <dgm:spPr/>
      <dgm:t>
        <a:bodyPr/>
        <a:lstStyle/>
        <a:p>
          <a:endParaRPr lang="ru-RU"/>
        </a:p>
      </dgm:t>
    </dgm:pt>
    <dgm:pt modelId="{0C26E778-143A-4059-90E5-17F3D608034A}">
      <dgm:prSet/>
      <dgm:spPr/>
      <dgm:t>
        <a:bodyPr/>
        <a:lstStyle/>
        <a:p>
          <a:pPr rtl="0"/>
          <a:r>
            <a:rPr lang="ru-RU" dirty="0" smtClean="0"/>
            <a:t>ведение разведки воздушного противника и оповещение прикрываемых войск;</a:t>
          </a:r>
          <a:endParaRPr lang="ru-RU" dirty="0"/>
        </a:p>
      </dgm:t>
    </dgm:pt>
    <dgm:pt modelId="{5ACB41DF-60C5-44EA-907D-735A7A05AAA3}" type="parTrans" cxnId="{BB492ADD-7E53-436D-B91F-E1B9F93852F7}">
      <dgm:prSet/>
      <dgm:spPr/>
      <dgm:t>
        <a:bodyPr/>
        <a:lstStyle/>
        <a:p>
          <a:endParaRPr lang="ru-RU"/>
        </a:p>
      </dgm:t>
    </dgm:pt>
    <dgm:pt modelId="{D0B08E74-6BF4-4C56-9A1B-21ACDD379288}" type="sibTrans" cxnId="{BB492ADD-7E53-436D-B91F-E1B9F93852F7}">
      <dgm:prSet/>
      <dgm:spPr/>
      <dgm:t>
        <a:bodyPr/>
        <a:lstStyle/>
        <a:p>
          <a:endParaRPr lang="ru-RU"/>
        </a:p>
      </dgm:t>
    </dgm:pt>
    <dgm:pt modelId="{31284BA8-3DFD-4AEF-8980-AA57C1CA4A2C}">
      <dgm:prSet/>
      <dgm:spPr/>
      <dgm:t>
        <a:bodyPr/>
        <a:lstStyle/>
        <a:p>
          <a:pPr rtl="0"/>
          <a:r>
            <a:rPr lang="ru-RU" dirty="0" smtClean="0"/>
            <a:t>уничтожение средств воздушного нападения противника в полете;</a:t>
          </a:r>
          <a:endParaRPr lang="ru-RU" dirty="0"/>
        </a:p>
      </dgm:t>
    </dgm:pt>
    <dgm:pt modelId="{8813CA08-6001-43BE-95DD-E7DC8F579D59}" type="parTrans" cxnId="{FBE2A827-69A7-43EF-AE8B-BC0318CBC087}">
      <dgm:prSet/>
      <dgm:spPr/>
      <dgm:t>
        <a:bodyPr/>
        <a:lstStyle/>
        <a:p>
          <a:endParaRPr lang="ru-RU"/>
        </a:p>
      </dgm:t>
    </dgm:pt>
    <dgm:pt modelId="{C99243EE-1F5F-4381-948D-886C84B28146}" type="sibTrans" cxnId="{FBE2A827-69A7-43EF-AE8B-BC0318CBC087}">
      <dgm:prSet/>
      <dgm:spPr/>
      <dgm:t>
        <a:bodyPr/>
        <a:lstStyle/>
        <a:p>
          <a:endParaRPr lang="ru-RU"/>
        </a:p>
      </dgm:t>
    </dgm:pt>
    <dgm:pt modelId="{E734A324-5AC2-415F-9C67-7B8E8414307F}">
      <dgm:prSet/>
      <dgm:spPr/>
      <dgm:t>
        <a:bodyPr/>
        <a:lstStyle/>
        <a:p>
          <a:pPr rtl="0"/>
          <a:r>
            <a:rPr lang="ru-RU" dirty="0" smtClean="0"/>
            <a:t>участие в ведении противоракетной обороны на театрах военных действий.</a:t>
          </a:r>
          <a:endParaRPr lang="ru-RU" dirty="0"/>
        </a:p>
      </dgm:t>
    </dgm:pt>
    <dgm:pt modelId="{1CF0C83E-E51C-4431-9618-80D2458A7754}" type="parTrans" cxnId="{32F51A38-4CFD-4415-BB8E-8E211E4AD180}">
      <dgm:prSet/>
      <dgm:spPr/>
      <dgm:t>
        <a:bodyPr/>
        <a:lstStyle/>
        <a:p>
          <a:endParaRPr lang="ru-RU"/>
        </a:p>
      </dgm:t>
    </dgm:pt>
    <dgm:pt modelId="{56D29237-3135-409F-88F7-559BB1EA6319}" type="sibTrans" cxnId="{32F51A38-4CFD-4415-BB8E-8E211E4AD180}">
      <dgm:prSet/>
      <dgm:spPr/>
      <dgm:t>
        <a:bodyPr/>
        <a:lstStyle/>
        <a:p>
          <a:endParaRPr lang="ru-RU"/>
        </a:p>
      </dgm:t>
    </dgm:pt>
    <dgm:pt modelId="{4B970B09-CF4E-4EF9-8EF6-EEB535A06ABD}" type="pres">
      <dgm:prSet presAssocID="{07B58ACF-2A66-455E-9634-E519F258CE26}" presName="matrix" presStyleCnt="0">
        <dgm:presLayoutVars>
          <dgm:chMax val="1"/>
          <dgm:dir/>
          <dgm:resizeHandles val="exact"/>
        </dgm:presLayoutVars>
      </dgm:prSet>
      <dgm:spPr/>
    </dgm:pt>
    <dgm:pt modelId="{BBD629AD-B441-41B6-AEB0-200EC2A7A86E}" type="pres">
      <dgm:prSet presAssocID="{07B58ACF-2A66-455E-9634-E519F258CE26}" presName="diamond" presStyleLbl="bgShp" presStyleIdx="0" presStyleCnt="1"/>
      <dgm:spPr/>
    </dgm:pt>
    <dgm:pt modelId="{08C0E3C3-B888-48F5-A463-18246FAE8ECE}" type="pres">
      <dgm:prSet presAssocID="{07B58ACF-2A66-455E-9634-E519F258CE2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73AB64-3C97-4AB6-A306-65DA59C53785}" type="pres">
      <dgm:prSet presAssocID="{07B58ACF-2A66-455E-9634-E519F258CE2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66FBEFC-8466-469F-99A1-FD5355E56BC7}" type="pres">
      <dgm:prSet presAssocID="{07B58ACF-2A66-455E-9634-E519F258CE2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BB5754-1C73-4AB0-A660-3A77368D4ACC}" type="pres">
      <dgm:prSet presAssocID="{07B58ACF-2A66-455E-9634-E519F258CE2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66EEBB9-A847-4AD7-AD26-100BC1E57F00}" type="presOf" srcId="{465B46D8-90B8-4065-A596-33AC7A7531F2}" destId="{08C0E3C3-B888-48F5-A463-18246FAE8ECE}" srcOrd="0" destOrd="0" presId="urn:microsoft.com/office/officeart/2005/8/layout/matrix3"/>
    <dgm:cxn modelId="{7974E963-5CD2-4637-B3AC-D74694517DDD}" type="presOf" srcId="{07B58ACF-2A66-455E-9634-E519F258CE26}" destId="{4B970B09-CF4E-4EF9-8EF6-EEB535A06ABD}" srcOrd="0" destOrd="0" presId="urn:microsoft.com/office/officeart/2005/8/layout/matrix3"/>
    <dgm:cxn modelId="{BB492ADD-7E53-436D-B91F-E1B9F93852F7}" srcId="{07B58ACF-2A66-455E-9634-E519F258CE26}" destId="{0C26E778-143A-4059-90E5-17F3D608034A}" srcOrd="1" destOrd="0" parTransId="{5ACB41DF-60C5-44EA-907D-735A7A05AAA3}" sibTransId="{D0B08E74-6BF4-4C56-9A1B-21ACDD379288}"/>
    <dgm:cxn modelId="{32F51A38-4CFD-4415-BB8E-8E211E4AD180}" srcId="{07B58ACF-2A66-455E-9634-E519F258CE26}" destId="{E734A324-5AC2-415F-9C67-7B8E8414307F}" srcOrd="3" destOrd="0" parTransId="{1CF0C83E-E51C-4431-9618-80D2458A7754}" sibTransId="{56D29237-3135-409F-88F7-559BB1EA6319}"/>
    <dgm:cxn modelId="{4BCFB6F9-4197-4D7F-8120-6AFCCE509806}" type="presOf" srcId="{E734A324-5AC2-415F-9C67-7B8E8414307F}" destId="{59BB5754-1C73-4AB0-A660-3A77368D4ACC}" srcOrd="0" destOrd="0" presId="urn:microsoft.com/office/officeart/2005/8/layout/matrix3"/>
    <dgm:cxn modelId="{E852FE02-78BF-4D2F-B90F-DB46E745B288}" type="presOf" srcId="{31284BA8-3DFD-4AEF-8980-AA57C1CA4A2C}" destId="{B66FBEFC-8466-469F-99A1-FD5355E56BC7}" srcOrd="0" destOrd="0" presId="urn:microsoft.com/office/officeart/2005/8/layout/matrix3"/>
    <dgm:cxn modelId="{FBE2A827-69A7-43EF-AE8B-BC0318CBC087}" srcId="{07B58ACF-2A66-455E-9634-E519F258CE26}" destId="{31284BA8-3DFD-4AEF-8980-AA57C1CA4A2C}" srcOrd="2" destOrd="0" parTransId="{8813CA08-6001-43BE-95DD-E7DC8F579D59}" sibTransId="{C99243EE-1F5F-4381-948D-886C84B28146}"/>
    <dgm:cxn modelId="{BF5663A1-B306-4866-AC2C-D7621C1809E3}" srcId="{07B58ACF-2A66-455E-9634-E519F258CE26}" destId="{465B46D8-90B8-4065-A596-33AC7A7531F2}" srcOrd="0" destOrd="0" parTransId="{8F0BE7AA-CD6D-4A6F-BE16-72C09EB47A4D}" sibTransId="{7DE8B231-3455-460E-BC91-26B04B6D76EF}"/>
    <dgm:cxn modelId="{AE221A42-8B6A-4779-9E3D-20EFA03B88A7}" type="presOf" srcId="{0C26E778-143A-4059-90E5-17F3D608034A}" destId="{C273AB64-3C97-4AB6-A306-65DA59C53785}" srcOrd="0" destOrd="0" presId="urn:microsoft.com/office/officeart/2005/8/layout/matrix3"/>
    <dgm:cxn modelId="{1914E7FF-51CB-4E3B-AB6E-463F3675CD7D}" type="presParOf" srcId="{4B970B09-CF4E-4EF9-8EF6-EEB535A06ABD}" destId="{BBD629AD-B441-41B6-AEB0-200EC2A7A86E}" srcOrd="0" destOrd="0" presId="urn:microsoft.com/office/officeart/2005/8/layout/matrix3"/>
    <dgm:cxn modelId="{626E2727-7671-4EB9-81F3-80032F64954B}" type="presParOf" srcId="{4B970B09-CF4E-4EF9-8EF6-EEB535A06ABD}" destId="{08C0E3C3-B888-48F5-A463-18246FAE8ECE}" srcOrd="1" destOrd="0" presId="urn:microsoft.com/office/officeart/2005/8/layout/matrix3"/>
    <dgm:cxn modelId="{0B73FB31-A35F-47C9-B363-3BE12F0F67FD}" type="presParOf" srcId="{4B970B09-CF4E-4EF9-8EF6-EEB535A06ABD}" destId="{C273AB64-3C97-4AB6-A306-65DA59C53785}" srcOrd="2" destOrd="0" presId="urn:microsoft.com/office/officeart/2005/8/layout/matrix3"/>
    <dgm:cxn modelId="{B615556D-035F-4C6A-A756-1A7B0F589C71}" type="presParOf" srcId="{4B970B09-CF4E-4EF9-8EF6-EEB535A06ABD}" destId="{B66FBEFC-8466-469F-99A1-FD5355E56BC7}" srcOrd="3" destOrd="0" presId="urn:microsoft.com/office/officeart/2005/8/layout/matrix3"/>
    <dgm:cxn modelId="{93E3776A-27B1-4D0F-83EB-E903D60D450A}" type="presParOf" srcId="{4B970B09-CF4E-4EF9-8EF6-EEB535A06ABD}" destId="{59BB5754-1C73-4AB0-A660-3A77368D4ACC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FA03B-B772-4AEF-AD5F-159BA13FE04C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9200BA65-A112-41B7-900C-B849C4DF155A}">
      <dgm:prSet custT="1"/>
      <dgm:spPr/>
      <dgm:t>
        <a:bodyPr/>
        <a:lstStyle/>
        <a:p>
          <a:pPr rtl="0"/>
          <a:r>
            <a:rPr lang="ru-RU" sz="1300" dirty="0" smtClean="0"/>
            <a:t>вскрытие замысла </a:t>
          </a:r>
          <a:r>
            <a:rPr lang="ru-RU" sz="1400" dirty="0" smtClean="0"/>
            <a:t>противника, его непосредственной подготовки к агрессии и предупреждение внезапности нападения;</a:t>
          </a:r>
          <a:endParaRPr lang="ru-RU" sz="1400" dirty="0"/>
        </a:p>
      </dgm:t>
    </dgm:pt>
    <dgm:pt modelId="{8CA5231D-A0F1-4DAB-B9BE-C16E694E2E70}" type="parTrans" cxnId="{3FD24557-8916-4CE9-B461-73F93EC80945}">
      <dgm:prSet/>
      <dgm:spPr/>
      <dgm:t>
        <a:bodyPr/>
        <a:lstStyle/>
        <a:p>
          <a:endParaRPr lang="ru-RU"/>
        </a:p>
      </dgm:t>
    </dgm:pt>
    <dgm:pt modelId="{E40FD403-929A-43CD-AE24-E5D82BDB4A0B}" type="sibTrans" cxnId="{3FD24557-8916-4CE9-B461-73F93EC80945}">
      <dgm:prSet/>
      <dgm:spPr/>
      <dgm:t>
        <a:bodyPr/>
        <a:lstStyle/>
        <a:p>
          <a:endParaRPr lang="ru-RU"/>
        </a:p>
      </dgm:t>
    </dgm:pt>
    <dgm:pt modelId="{B0338C3B-DFBA-42F3-8F0E-945B88FA00F6}">
      <dgm:prSet custT="1"/>
      <dgm:spPr/>
      <dgm:t>
        <a:bodyPr/>
        <a:lstStyle/>
        <a:p>
          <a:pPr rtl="0"/>
          <a:r>
            <a:rPr lang="ru-RU" sz="1400" dirty="0" smtClean="0"/>
            <a:t>выявление боевого состава, положения, группировки, состояния и возможностей войск (сил) противника и его системы управления;</a:t>
          </a:r>
          <a:endParaRPr lang="ru-RU" sz="1400" dirty="0"/>
        </a:p>
      </dgm:t>
    </dgm:pt>
    <dgm:pt modelId="{1FFF8141-4D8A-470E-AAB6-89DCCE3FD43D}" type="parTrans" cxnId="{7630B69F-9519-46BB-9ECB-DB9C7714F13B}">
      <dgm:prSet/>
      <dgm:spPr/>
      <dgm:t>
        <a:bodyPr/>
        <a:lstStyle/>
        <a:p>
          <a:endParaRPr lang="ru-RU"/>
        </a:p>
      </dgm:t>
    </dgm:pt>
    <dgm:pt modelId="{850CCCAE-F5E2-4151-9AF7-CB6A67D7E187}" type="sibTrans" cxnId="{7630B69F-9519-46BB-9ECB-DB9C7714F13B}">
      <dgm:prSet/>
      <dgm:spPr/>
      <dgm:t>
        <a:bodyPr/>
        <a:lstStyle/>
        <a:p>
          <a:endParaRPr lang="ru-RU"/>
        </a:p>
      </dgm:t>
    </dgm:pt>
    <dgm:pt modelId="{124849F6-B069-4F87-B673-C227B1821303}">
      <dgm:prSet custT="1"/>
      <dgm:spPr/>
      <dgm:t>
        <a:bodyPr/>
        <a:lstStyle/>
        <a:p>
          <a:pPr rtl="0"/>
          <a:r>
            <a:rPr lang="ru-RU" sz="1400" dirty="0" smtClean="0"/>
            <a:t>вскрытие объектов (целей) для поражения и определение их местоположения (координат);</a:t>
          </a:r>
          <a:endParaRPr lang="ru-RU" sz="1400" dirty="0"/>
        </a:p>
      </dgm:t>
    </dgm:pt>
    <dgm:pt modelId="{6F10F3CE-4E82-4334-AC88-1006325AEAF4}" type="parTrans" cxnId="{921F1EDB-74E9-4561-B411-701F84EB33E6}">
      <dgm:prSet/>
      <dgm:spPr/>
      <dgm:t>
        <a:bodyPr/>
        <a:lstStyle/>
        <a:p>
          <a:endParaRPr lang="ru-RU"/>
        </a:p>
      </dgm:t>
    </dgm:pt>
    <dgm:pt modelId="{46ADBB58-247A-4A29-890A-127FB0D10DC3}" type="sibTrans" cxnId="{921F1EDB-74E9-4561-B411-701F84EB33E6}">
      <dgm:prSet/>
      <dgm:spPr/>
      <dgm:t>
        <a:bodyPr/>
        <a:lstStyle/>
        <a:p>
          <a:endParaRPr lang="ru-RU"/>
        </a:p>
      </dgm:t>
    </dgm:pt>
    <dgm:pt modelId="{42E9E05E-38FD-4F05-9F19-C68712EF2407}">
      <dgm:prSet custT="1"/>
      <dgm:spPr/>
      <dgm:t>
        <a:bodyPr/>
        <a:lstStyle/>
        <a:p>
          <a:pPr rtl="0"/>
          <a:r>
            <a:rPr lang="ru-RU" sz="1400" dirty="0" smtClean="0"/>
            <a:t>вскрытие элементов оперативного оборудования ТВД, инженерного оборудования местности и системы заграждений;</a:t>
          </a:r>
          <a:endParaRPr lang="ru-RU" sz="1400" dirty="0"/>
        </a:p>
      </dgm:t>
    </dgm:pt>
    <dgm:pt modelId="{B8F7E9C2-E6B6-4F2D-813A-04CFD417D9DA}" type="parTrans" cxnId="{3EA0E760-B87B-4E0C-9B21-76C4D8CFEDE0}">
      <dgm:prSet/>
      <dgm:spPr/>
      <dgm:t>
        <a:bodyPr/>
        <a:lstStyle/>
        <a:p>
          <a:endParaRPr lang="ru-RU"/>
        </a:p>
      </dgm:t>
    </dgm:pt>
    <dgm:pt modelId="{9763412F-7955-463F-BBEC-3EA69FF1AD8B}" type="sibTrans" cxnId="{3EA0E760-B87B-4E0C-9B21-76C4D8CFEDE0}">
      <dgm:prSet/>
      <dgm:spPr/>
      <dgm:t>
        <a:bodyPr/>
        <a:lstStyle/>
        <a:p>
          <a:endParaRPr lang="ru-RU"/>
        </a:p>
      </dgm:t>
    </dgm:pt>
    <dgm:pt modelId="{761636E9-2883-4917-9B62-D7448C7E8847}">
      <dgm:prSet custT="1"/>
      <dgm:spPr/>
      <dgm:t>
        <a:bodyPr/>
        <a:lstStyle/>
        <a:p>
          <a:pPr rtl="0"/>
          <a:r>
            <a:rPr lang="ru-RU" sz="1400" dirty="0" smtClean="0"/>
            <a:t>установление степени проходимости местности, состояния коммуникаций, характера водных преград, границ и размеров районов разрушений, пожаров и затоплений, зон заражений, возможных направлений их преодоления и обхода;</a:t>
          </a:r>
          <a:endParaRPr lang="ru-RU" sz="1400" dirty="0"/>
        </a:p>
      </dgm:t>
    </dgm:pt>
    <dgm:pt modelId="{4C99117C-92E1-4FE1-B9F7-BB044FD50779}" type="parTrans" cxnId="{A90DC5F9-2129-4379-B90F-00F2DA64288A}">
      <dgm:prSet/>
      <dgm:spPr/>
      <dgm:t>
        <a:bodyPr/>
        <a:lstStyle/>
        <a:p>
          <a:endParaRPr lang="ru-RU"/>
        </a:p>
      </dgm:t>
    </dgm:pt>
    <dgm:pt modelId="{F5C204F4-3D44-45F0-9348-88005A944C5D}" type="sibTrans" cxnId="{A90DC5F9-2129-4379-B90F-00F2DA64288A}">
      <dgm:prSet/>
      <dgm:spPr/>
      <dgm:t>
        <a:bodyPr/>
        <a:lstStyle/>
        <a:p>
          <a:endParaRPr lang="ru-RU"/>
        </a:p>
      </dgm:t>
    </dgm:pt>
    <dgm:pt modelId="{E9A31850-F558-4E0E-A0CC-5B9C360E0130}">
      <dgm:prSet custT="1"/>
      <dgm:spPr/>
      <dgm:t>
        <a:bodyPr/>
        <a:lstStyle/>
        <a:p>
          <a:pPr rtl="0"/>
          <a:r>
            <a:rPr lang="ru-RU" sz="1400" dirty="0" smtClean="0"/>
            <a:t>выявление применяемых противником новых средств вооруженной борьбы и способов ведения боевых действий, а также проводимых им мероприятий по всестороннему обеспечению операции (боя);</a:t>
          </a:r>
          <a:endParaRPr lang="ru-RU" sz="1400" dirty="0"/>
        </a:p>
      </dgm:t>
    </dgm:pt>
    <dgm:pt modelId="{C77E9B42-A856-48E9-B00A-B6F178F80706}" type="parTrans" cxnId="{85E3A808-1B40-4593-9CD0-3BB606A2908B}">
      <dgm:prSet/>
      <dgm:spPr/>
      <dgm:t>
        <a:bodyPr/>
        <a:lstStyle/>
        <a:p>
          <a:endParaRPr lang="ru-RU"/>
        </a:p>
      </dgm:t>
    </dgm:pt>
    <dgm:pt modelId="{EB9B8C81-0C89-4422-BE18-0FBA940360C4}" type="sibTrans" cxnId="{85E3A808-1B40-4593-9CD0-3BB606A2908B}">
      <dgm:prSet/>
      <dgm:spPr/>
      <dgm:t>
        <a:bodyPr/>
        <a:lstStyle/>
        <a:p>
          <a:endParaRPr lang="ru-RU"/>
        </a:p>
      </dgm:t>
    </dgm:pt>
    <dgm:pt modelId="{B82D493C-599D-4BCA-8670-F2879D7680A6}">
      <dgm:prSet custT="1"/>
      <dgm:spPr/>
      <dgm:t>
        <a:bodyPr/>
        <a:lstStyle/>
        <a:p>
          <a:pPr rtl="0"/>
          <a:r>
            <a:rPr lang="ru-RU" sz="1400" dirty="0" smtClean="0"/>
            <a:t>определение морально-психологического состояния войск противника и местного населения, экономического состояния района операции (боевых действий) и другие.</a:t>
          </a:r>
          <a:endParaRPr lang="ru-RU" sz="1400" dirty="0"/>
        </a:p>
      </dgm:t>
    </dgm:pt>
    <dgm:pt modelId="{0165886D-ACCF-4CB2-9360-2D52585A4149}" type="parTrans" cxnId="{848C50FA-6B59-4FD0-B1B3-4EB1EA87D4F0}">
      <dgm:prSet/>
      <dgm:spPr/>
      <dgm:t>
        <a:bodyPr/>
        <a:lstStyle/>
        <a:p>
          <a:endParaRPr lang="ru-RU"/>
        </a:p>
      </dgm:t>
    </dgm:pt>
    <dgm:pt modelId="{55B28AC4-F241-4FDA-A5F1-31C78648317E}" type="sibTrans" cxnId="{848C50FA-6B59-4FD0-B1B3-4EB1EA87D4F0}">
      <dgm:prSet/>
      <dgm:spPr/>
      <dgm:t>
        <a:bodyPr/>
        <a:lstStyle/>
        <a:p>
          <a:endParaRPr lang="ru-RU"/>
        </a:p>
      </dgm:t>
    </dgm:pt>
    <dgm:pt modelId="{78D5550A-9E6E-4C06-9015-64D005284DD8}" type="pres">
      <dgm:prSet presAssocID="{7B3FA03B-B772-4AEF-AD5F-159BA13FE04C}" presName="linear" presStyleCnt="0">
        <dgm:presLayoutVars>
          <dgm:animLvl val="lvl"/>
          <dgm:resizeHandles val="exact"/>
        </dgm:presLayoutVars>
      </dgm:prSet>
      <dgm:spPr/>
    </dgm:pt>
    <dgm:pt modelId="{33295627-BE5F-4D46-81A6-B1D6005A3D96}" type="pres">
      <dgm:prSet presAssocID="{9200BA65-A112-41B7-900C-B849C4DF15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3F5507F-1175-45C1-92D8-2427C09BB3AB}" type="pres">
      <dgm:prSet presAssocID="{E40FD403-929A-43CD-AE24-E5D82BDB4A0B}" presName="spacer" presStyleCnt="0"/>
      <dgm:spPr/>
    </dgm:pt>
    <dgm:pt modelId="{80293969-CDB1-42C9-A8F0-1A7AEDA085DB}" type="pres">
      <dgm:prSet presAssocID="{B0338C3B-DFBA-42F3-8F0E-945B88FA00F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3EEAAAE-BDB3-43BF-9C36-93CA6EA70E79}" type="pres">
      <dgm:prSet presAssocID="{850CCCAE-F5E2-4151-9AF7-CB6A67D7E187}" presName="spacer" presStyleCnt="0"/>
      <dgm:spPr/>
    </dgm:pt>
    <dgm:pt modelId="{019F641C-0916-41A3-B9DD-F057BCA1ACD2}" type="pres">
      <dgm:prSet presAssocID="{124849F6-B069-4F87-B673-C227B182130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A942E09-0485-4ED6-8FE6-4E48B915BC37}" type="pres">
      <dgm:prSet presAssocID="{46ADBB58-247A-4A29-890A-127FB0D10DC3}" presName="spacer" presStyleCnt="0"/>
      <dgm:spPr/>
    </dgm:pt>
    <dgm:pt modelId="{474B85A7-CA73-4813-9326-430F3C062C7C}" type="pres">
      <dgm:prSet presAssocID="{42E9E05E-38FD-4F05-9F19-C68712EF240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21FBB04-AF8C-4697-B5F2-6A8E84215A97}" type="pres">
      <dgm:prSet presAssocID="{9763412F-7955-463F-BBEC-3EA69FF1AD8B}" presName="spacer" presStyleCnt="0"/>
      <dgm:spPr/>
    </dgm:pt>
    <dgm:pt modelId="{2440B161-9C57-4300-88C9-70B812A009B5}" type="pres">
      <dgm:prSet presAssocID="{761636E9-2883-4917-9B62-D7448C7E884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30DEFAA-C979-4DE8-A0FB-ED453236FEFB}" type="pres">
      <dgm:prSet presAssocID="{F5C204F4-3D44-45F0-9348-88005A944C5D}" presName="spacer" presStyleCnt="0"/>
      <dgm:spPr/>
    </dgm:pt>
    <dgm:pt modelId="{5D50AF69-9A6A-49A3-B597-962618ECA494}" type="pres">
      <dgm:prSet presAssocID="{E9A31850-F558-4E0E-A0CC-5B9C360E013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E94CC7D-66A1-4833-95A8-9CB630B0B5B3}" type="pres">
      <dgm:prSet presAssocID="{EB9B8C81-0C89-4422-BE18-0FBA940360C4}" presName="spacer" presStyleCnt="0"/>
      <dgm:spPr/>
    </dgm:pt>
    <dgm:pt modelId="{81729943-20D4-474C-A86B-9E24C3A15273}" type="pres">
      <dgm:prSet presAssocID="{B82D493C-599D-4BCA-8670-F2879D7680A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4090577-795E-44F7-9FDB-A596F990F185}" type="presOf" srcId="{B82D493C-599D-4BCA-8670-F2879D7680A6}" destId="{81729943-20D4-474C-A86B-9E24C3A15273}" srcOrd="0" destOrd="0" presId="urn:microsoft.com/office/officeart/2005/8/layout/vList2"/>
    <dgm:cxn modelId="{3EA0E760-B87B-4E0C-9B21-76C4D8CFEDE0}" srcId="{7B3FA03B-B772-4AEF-AD5F-159BA13FE04C}" destId="{42E9E05E-38FD-4F05-9F19-C68712EF2407}" srcOrd="3" destOrd="0" parTransId="{B8F7E9C2-E6B6-4F2D-813A-04CFD417D9DA}" sibTransId="{9763412F-7955-463F-BBEC-3EA69FF1AD8B}"/>
    <dgm:cxn modelId="{CB74AF64-F51B-4F6D-B52B-C6380307830D}" type="presOf" srcId="{124849F6-B069-4F87-B673-C227B1821303}" destId="{019F641C-0916-41A3-B9DD-F057BCA1ACD2}" srcOrd="0" destOrd="0" presId="urn:microsoft.com/office/officeart/2005/8/layout/vList2"/>
    <dgm:cxn modelId="{2C3462AE-FED5-466A-82BC-4E3E37BCD55B}" type="presOf" srcId="{42E9E05E-38FD-4F05-9F19-C68712EF2407}" destId="{474B85A7-CA73-4813-9326-430F3C062C7C}" srcOrd="0" destOrd="0" presId="urn:microsoft.com/office/officeart/2005/8/layout/vList2"/>
    <dgm:cxn modelId="{BDDC687B-F30D-491E-B3B3-55F30CF76ADD}" type="presOf" srcId="{9200BA65-A112-41B7-900C-B849C4DF155A}" destId="{33295627-BE5F-4D46-81A6-B1D6005A3D96}" srcOrd="0" destOrd="0" presId="urn:microsoft.com/office/officeart/2005/8/layout/vList2"/>
    <dgm:cxn modelId="{A90DC5F9-2129-4379-B90F-00F2DA64288A}" srcId="{7B3FA03B-B772-4AEF-AD5F-159BA13FE04C}" destId="{761636E9-2883-4917-9B62-D7448C7E8847}" srcOrd="4" destOrd="0" parTransId="{4C99117C-92E1-4FE1-B9F7-BB044FD50779}" sibTransId="{F5C204F4-3D44-45F0-9348-88005A944C5D}"/>
    <dgm:cxn modelId="{73AA7A67-1C25-4A8E-AAD3-E24ABB4B24B7}" type="presOf" srcId="{E9A31850-F558-4E0E-A0CC-5B9C360E0130}" destId="{5D50AF69-9A6A-49A3-B597-962618ECA494}" srcOrd="0" destOrd="0" presId="urn:microsoft.com/office/officeart/2005/8/layout/vList2"/>
    <dgm:cxn modelId="{E51C9006-C117-4270-82FA-43D78E08C95A}" type="presOf" srcId="{761636E9-2883-4917-9B62-D7448C7E8847}" destId="{2440B161-9C57-4300-88C9-70B812A009B5}" srcOrd="0" destOrd="0" presId="urn:microsoft.com/office/officeart/2005/8/layout/vList2"/>
    <dgm:cxn modelId="{848C50FA-6B59-4FD0-B1B3-4EB1EA87D4F0}" srcId="{7B3FA03B-B772-4AEF-AD5F-159BA13FE04C}" destId="{B82D493C-599D-4BCA-8670-F2879D7680A6}" srcOrd="6" destOrd="0" parTransId="{0165886D-ACCF-4CB2-9360-2D52585A4149}" sibTransId="{55B28AC4-F241-4FDA-A5F1-31C78648317E}"/>
    <dgm:cxn modelId="{3FD24557-8916-4CE9-B461-73F93EC80945}" srcId="{7B3FA03B-B772-4AEF-AD5F-159BA13FE04C}" destId="{9200BA65-A112-41B7-900C-B849C4DF155A}" srcOrd="0" destOrd="0" parTransId="{8CA5231D-A0F1-4DAB-B9BE-C16E694E2E70}" sibTransId="{E40FD403-929A-43CD-AE24-E5D82BDB4A0B}"/>
    <dgm:cxn modelId="{1AB31744-FE4E-47B5-ACAF-19C2CB521BA5}" type="presOf" srcId="{7B3FA03B-B772-4AEF-AD5F-159BA13FE04C}" destId="{78D5550A-9E6E-4C06-9015-64D005284DD8}" srcOrd="0" destOrd="0" presId="urn:microsoft.com/office/officeart/2005/8/layout/vList2"/>
    <dgm:cxn modelId="{85E3A808-1B40-4593-9CD0-3BB606A2908B}" srcId="{7B3FA03B-B772-4AEF-AD5F-159BA13FE04C}" destId="{E9A31850-F558-4E0E-A0CC-5B9C360E0130}" srcOrd="5" destOrd="0" parTransId="{C77E9B42-A856-48E9-B00A-B6F178F80706}" sibTransId="{EB9B8C81-0C89-4422-BE18-0FBA940360C4}"/>
    <dgm:cxn modelId="{921F1EDB-74E9-4561-B411-701F84EB33E6}" srcId="{7B3FA03B-B772-4AEF-AD5F-159BA13FE04C}" destId="{124849F6-B069-4F87-B673-C227B1821303}" srcOrd="2" destOrd="0" parTransId="{6F10F3CE-4E82-4334-AC88-1006325AEAF4}" sibTransId="{46ADBB58-247A-4A29-890A-127FB0D10DC3}"/>
    <dgm:cxn modelId="{7630B69F-9519-46BB-9ECB-DB9C7714F13B}" srcId="{7B3FA03B-B772-4AEF-AD5F-159BA13FE04C}" destId="{B0338C3B-DFBA-42F3-8F0E-945B88FA00F6}" srcOrd="1" destOrd="0" parTransId="{1FFF8141-4D8A-470E-AAB6-89DCCE3FD43D}" sibTransId="{850CCCAE-F5E2-4151-9AF7-CB6A67D7E187}"/>
    <dgm:cxn modelId="{230FE26F-1770-4808-A9B8-385368CA19B7}" type="presOf" srcId="{B0338C3B-DFBA-42F3-8F0E-945B88FA00F6}" destId="{80293969-CDB1-42C9-A8F0-1A7AEDA085DB}" srcOrd="0" destOrd="0" presId="urn:microsoft.com/office/officeart/2005/8/layout/vList2"/>
    <dgm:cxn modelId="{6D489BF2-C0F4-43E5-914D-574F19AF6E3E}" type="presParOf" srcId="{78D5550A-9E6E-4C06-9015-64D005284DD8}" destId="{33295627-BE5F-4D46-81A6-B1D6005A3D96}" srcOrd="0" destOrd="0" presId="urn:microsoft.com/office/officeart/2005/8/layout/vList2"/>
    <dgm:cxn modelId="{E2ECB3FF-8C4F-4D5D-8BCC-9B05D6123F38}" type="presParOf" srcId="{78D5550A-9E6E-4C06-9015-64D005284DD8}" destId="{73F5507F-1175-45C1-92D8-2427C09BB3AB}" srcOrd="1" destOrd="0" presId="urn:microsoft.com/office/officeart/2005/8/layout/vList2"/>
    <dgm:cxn modelId="{A6121F13-DAB3-4671-A0A8-EF3140B00FFF}" type="presParOf" srcId="{78D5550A-9E6E-4C06-9015-64D005284DD8}" destId="{80293969-CDB1-42C9-A8F0-1A7AEDA085DB}" srcOrd="2" destOrd="0" presId="urn:microsoft.com/office/officeart/2005/8/layout/vList2"/>
    <dgm:cxn modelId="{DDF9AEA1-0B1F-4E14-8C61-356EC0DA6090}" type="presParOf" srcId="{78D5550A-9E6E-4C06-9015-64D005284DD8}" destId="{53EEAAAE-BDB3-43BF-9C36-93CA6EA70E79}" srcOrd="3" destOrd="0" presId="urn:microsoft.com/office/officeart/2005/8/layout/vList2"/>
    <dgm:cxn modelId="{D84C12D2-4EDF-41AD-A689-38CEEFB51FEF}" type="presParOf" srcId="{78D5550A-9E6E-4C06-9015-64D005284DD8}" destId="{019F641C-0916-41A3-B9DD-F057BCA1ACD2}" srcOrd="4" destOrd="0" presId="urn:microsoft.com/office/officeart/2005/8/layout/vList2"/>
    <dgm:cxn modelId="{4367B8B0-3779-4C08-8C1B-821E099AE91E}" type="presParOf" srcId="{78D5550A-9E6E-4C06-9015-64D005284DD8}" destId="{DA942E09-0485-4ED6-8FE6-4E48B915BC37}" srcOrd="5" destOrd="0" presId="urn:microsoft.com/office/officeart/2005/8/layout/vList2"/>
    <dgm:cxn modelId="{8D76B725-2B35-4FC2-92A8-C830E91B6325}" type="presParOf" srcId="{78D5550A-9E6E-4C06-9015-64D005284DD8}" destId="{474B85A7-CA73-4813-9326-430F3C062C7C}" srcOrd="6" destOrd="0" presId="urn:microsoft.com/office/officeart/2005/8/layout/vList2"/>
    <dgm:cxn modelId="{E6B48C85-22B9-4BF6-ADA6-C411FE23601C}" type="presParOf" srcId="{78D5550A-9E6E-4C06-9015-64D005284DD8}" destId="{921FBB04-AF8C-4697-B5F2-6A8E84215A97}" srcOrd="7" destOrd="0" presId="urn:microsoft.com/office/officeart/2005/8/layout/vList2"/>
    <dgm:cxn modelId="{3930ED76-392A-4A60-8FA4-EB37F4FEE5FF}" type="presParOf" srcId="{78D5550A-9E6E-4C06-9015-64D005284DD8}" destId="{2440B161-9C57-4300-88C9-70B812A009B5}" srcOrd="8" destOrd="0" presId="urn:microsoft.com/office/officeart/2005/8/layout/vList2"/>
    <dgm:cxn modelId="{5DF6F3D5-9C31-4ED9-AD24-91C5F6A94AA4}" type="presParOf" srcId="{78D5550A-9E6E-4C06-9015-64D005284DD8}" destId="{430DEFAA-C979-4DE8-A0FB-ED453236FEFB}" srcOrd="9" destOrd="0" presId="urn:microsoft.com/office/officeart/2005/8/layout/vList2"/>
    <dgm:cxn modelId="{BFA01876-643A-45F6-AED2-2F84125E21AD}" type="presParOf" srcId="{78D5550A-9E6E-4C06-9015-64D005284DD8}" destId="{5D50AF69-9A6A-49A3-B597-962618ECA494}" srcOrd="10" destOrd="0" presId="urn:microsoft.com/office/officeart/2005/8/layout/vList2"/>
    <dgm:cxn modelId="{156F3C6B-237D-4AFC-97C3-CA9674CC54CF}" type="presParOf" srcId="{78D5550A-9E6E-4C06-9015-64D005284DD8}" destId="{8E94CC7D-66A1-4833-95A8-9CB630B0B5B3}" srcOrd="11" destOrd="0" presId="urn:microsoft.com/office/officeart/2005/8/layout/vList2"/>
    <dgm:cxn modelId="{2EB7D5C3-2FB7-4BB2-97E5-44854AC59891}" type="presParOf" srcId="{78D5550A-9E6E-4C06-9015-64D005284DD8}" destId="{81729943-20D4-474C-A86B-9E24C3A15273}" srcOrd="12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EA31C6-3452-4F2A-A7F6-F1204618AF7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8DE57F3D-F58C-43B1-AF7D-D1F756631BEF}">
      <dgm:prSet custT="1"/>
      <dgm:spPr/>
      <dgm:t>
        <a:bodyPr/>
        <a:lstStyle/>
        <a:p>
          <a:pPr algn="ctr" rtl="0"/>
          <a:r>
            <a:rPr lang="ru-RU" sz="1400" dirty="0" smtClean="0"/>
            <a:t>инженерная разведка противника, местности и объектов;</a:t>
          </a:r>
          <a:endParaRPr lang="ru-RU" sz="1400" dirty="0"/>
        </a:p>
      </dgm:t>
    </dgm:pt>
    <dgm:pt modelId="{62CE004F-E197-4E4D-9C8A-9208A7ECCF55}" type="parTrans" cxnId="{AE113AC9-BA14-4367-8CE9-9891AD729DEB}">
      <dgm:prSet/>
      <dgm:spPr/>
      <dgm:t>
        <a:bodyPr/>
        <a:lstStyle/>
        <a:p>
          <a:endParaRPr lang="ru-RU"/>
        </a:p>
      </dgm:t>
    </dgm:pt>
    <dgm:pt modelId="{0AA70000-E9DD-4DD1-9D68-6F5815CA8499}" type="sibTrans" cxnId="{AE113AC9-BA14-4367-8CE9-9891AD729DEB}">
      <dgm:prSet/>
      <dgm:spPr/>
      <dgm:t>
        <a:bodyPr/>
        <a:lstStyle/>
        <a:p>
          <a:endParaRPr lang="ru-RU"/>
        </a:p>
      </dgm:t>
    </dgm:pt>
    <dgm:pt modelId="{35C2F876-D653-432F-93F1-356786723B28}">
      <dgm:prSet custT="1"/>
      <dgm:spPr/>
      <dgm:t>
        <a:bodyPr/>
        <a:lstStyle/>
        <a:p>
          <a:pPr algn="ctr" rtl="0"/>
          <a:r>
            <a:rPr lang="ru-RU" sz="1400" dirty="0" smtClean="0"/>
            <a:t>возведение (устройство) фортификационных сооружений (окопов, траншей и ходов сообщений, укрытий, блиндажей, убежищ и др.) и устройство полевых сооружений для размещения войск (жилых, хозяйственных, медицинских);</a:t>
          </a:r>
          <a:endParaRPr lang="ru-RU" sz="1400" dirty="0"/>
        </a:p>
      </dgm:t>
    </dgm:pt>
    <dgm:pt modelId="{1AAE4E61-2AAA-411E-9223-73F94312F7FF}" type="parTrans" cxnId="{5CEA09FA-B6EE-47DA-AF5B-B103A5C558B8}">
      <dgm:prSet/>
      <dgm:spPr/>
      <dgm:t>
        <a:bodyPr/>
        <a:lstStyle/>
        <a:p>
          <a:endParaRPr lang="ru-RU"/>
        </a:p>
      </dgm:t>
    </dgm:pt>
    <dgm:pt modelId="{744CD333-346F-4268-8B39-4C44ED38C6C4}" type="sibTrans" cxnId="{5CEA09FA-B6EE-47DA-AF5B-B103A5C558B8}">
      <dgm:prSet/>
      <dgm:spPr/>
      <dgm:t>
        <a:bodyPr/>
        <a:lstStyle/>
        <a:p>
          <a:endParaRPr lang="ru-RU"/>
        </a:p>
      </dgm:t>
    </dgm:pt>
    <dgm:pt modelId="{A339356B-E8E3-4D0D-AFBF-FCF497BED5E3}">
      <dgm:prSet custT="1"/>
      <dgm:spPr/>
      <dgm:t>
        <a:bodyPr/>
        <a:lstStyle/>
        <a:p>
          <a:pPr algn="ctr" rtl="0"/>
          <a:r>
            <a:rPr lang="ru-RU" sz="1400" dirty="0" smtClean="0"/>
            <a:t>устройство инженерных заграждений, в том числе  установка минных полей, производство взрывных работ, оборудование невзрывных заграждений (противотанковых рвов, эскарпов, контрэскарпов, надолбов и т.п.);</a:t>
          </a:r>
          <a:endParaRPr lang="ru-RU" sz="1400" dirty="0"/>
        </a:p>
      </dgm:t>
    </dgm:pt>
    <dgm:pt modelId="{FE5175E0-D3DD-4F1B-B311-E1049234052A}" type="parTrans" cxnId="{BC3E2C1F-98D9-45E7-BF59-36ED022C8783}">
      <dgm:prSet/>
      <dgm:spPr/>
      <dgm:t>
        <a:bodyPr/>
        <a:lstStyle/>
        <a:p>
          <a:endParaRPr lang="ru-RU"/>
        </a:p>
      </dgm:t>
    </dgm:pt>
    <dgm:pt modelId="{AA5656EA-B3DF-4257-A6F8-99D7C2DAE000}" type="sibTrans" cxnId="{BC3E2C1F-98D9-45E7-BF59-36ED022C8783}">
      <dgm:prSet/>
      <dgm:spPr/>
      <dgm:t>
        <a:bodyPr/>
        <a:lstStyle/>
        <a:p>
          <a:endParaRPr lang="ru-RU"/>
        </a:p>
      </dgm:t>
    </dgm:pt>
    <dgm:pt modelId="{91C9450E-7ED2-4B27-8545-3E4A418506D2}">
      <dgm:prSet custT="1"/>
      <dgm:spPr/>
      <dgm:t>
        <a:bodyPr/>
        <a:lstStyle/>
        <a:p>
          <a:pPr algn="ctr" rtl="0"/>
          <a:r>
            <a:rPr lang="ru-RU" sz="1400" dirty="0" smtClean="0"/>
            <a:t>разминирование местности и объектов;</a:t>
          </a:r>
          <a:endParaRPr lang="ru-RU" sz="1400" dirty="0"/>
        </a:p>
      </dgm:t>
    </dgm:pt>
    <dgm:pt modelId="{8D4D4CF3-D84D-4322-8858-28E1E791E6CF}" type="parTrans" cxnId="{2C8FF0BA-89C5-40EA-9FB1-3C26CF25A12E}">
      <dgm:prSet/>
      <dgm:spPr/>
      <dgm:t>
        <a:bodyPr/>
        <a:lstStyle/>
        <a:p>
          <a:endParaRPr lang="ru-RU"/>
        </a:p>
      </dgm:t>
    </dgm:pt>
    <dgm:pt modelId="{2D40A357-5B2B-4263-AC89-BCA195FA5B45}" type="sibTrans" cxnId="{2C8FF0BA-89C5-40EA-9FB1-3C26CF25A12E}">
      <dgm:prSet/>
      <dgm:spPr/>
      <dgm:t>
        <a:bodyPr/>
        <a:lstStyle/>
        <a:p>
          <a:endParaRPr lang="ru-RU"/>
        </a:p>
      </dgm:t>
    </dgm:pt>
    <dgm:pt modelId="{FC7AAD6F-6576-4200-8D86-D0B0C1A3367D}">
      <dgm:prSet custT="1"/>
      <dgm:spPr/>
      <dgm:t>
        <a:bodyPr/>
        <a:lstStyle/>
        <a:p>
          <a:pPr algn="ctr" rtl="0"/>
          <a:r>
            <a:rPr lang="ru-RU" sz="1400" dirty="0" smtClean="0"/>
            <a:t>подготовка и содержание путей движения войск;</a:t>
          </a:r>
          <a:endParaRPr lang="ru-RU" sz="1400" dirty="0"/>
        </a:p>
      </dgm:t>
    </dgm:pt>
    <dgm:pt modelId="{76A033A3-DD03-420E-9800-D8217FC3E095}" type="parTrans" cxnId="{8DA8B536-8EF8-46B0-B720-7EE77E8FC917}">
      <dgm:prSet/>
      <dgm:spPr/>
      <dgm:t>
        <a:bodyPr/>
        <a:lstStyle/>
        <a:p>
          <a:endParaRPr lang="ru-RU"/>
        </a:p>
      </dgm:t>
    </dgm:pt>
    <dgm:pt modelId="{903B42BD-4872-40B2-B12B-6D328F855321}" type="sibTrans" cxnId="{8DA8B536-8EF8-46B0-B720-7EE77E8FC917}">
      <dgm:prSet/>
      <dgm:spPr/>
      <dgm:t>
        <a:bodyPr/>
        <a:lstStyle/>
        <a:p>
          <a:endParaRPr lang="ru-RU"/>
        </a:p>
      </dgm:t>
    </dgm:pt>
    <dgm:pt modelId="{5C8C0D7F-D2B3-4DEE-BB56-FC66365B4A9D}">
      <dgm:prSet custT="1"/>
      <dgm:spPr/>
      <dgm:t>
        <a:bodyPr/>
        <a:lstStyle/>
        <a:p>
          <a:pPr algn="ctr" rtl="0"/>
          <a:r>
            <a:rPr lang="ru-RU" sz="1400" dirty="0" smtClean="0"/>
            <a:t>оборудование и содержание переправ на водных преградах, в том числе строительство мостов;</a:t>
          </a:r>
          <a:endParaRPr lang="ru-RU" sz="1400" dirty="0"/>
        </a:p>
      </dgm:t>
    </dgm:pt>
    <dgm:pt modelId="{DE0ED9D6-BF34-457C-A267-D10CEC020567}" type="parTrans" cxnId="{8701BE07-A180-4D01-999B-73C1CC6363B1}">
      <dgm:prSet/>
      <dgm:spPr/>
      <dgm:t>
        <a:bodyPr/>
        <a:lstStyle/>
        <a:p>
          <a:endParaRPr lang="ru-RU"/>
        </a:p>
      </dgm:t>
    </dgm:pt>
    <dgm:pt modelId="{64AFD99B-39FF-497D-9AFA-5516183C0990}" type="sibTrans" cxnId="{8701BE07-A180-4D01-999B-73C1CC6363B1}">
      <dgm:prSet/>
      <dgm:spPr/>
      <dgm:t>
        <a:bodyPr/>
        <a:lstStyle/>
        <a:p>
          <a:endParaRPr lang="ru-RU"/>
        </a:p>
      </dgm:t>
    </dgm:pt>
    <dgm:pt modelId="{44D1EE8A-B5A3-471F-9F22-28F6EBFEECF2}">
      <dgm:prSet custT="1"/>
      <dgm:spPr/>
      <dgm:t>
        <a:bodyPr/>
        <a:lstStyle/>
        <a:p>
          <a:pPr algn="ctr" rtl="0"/>
          <a:r>
            <a:rPr lang="ru-RU" sz="1400" dirty="0" smtClean="0"/>
            <a:t>добыча и очистка воды в полевых условиях и другие.</a:t>
          </a:r>
          <a:endParaRPr lang="ru-RU" sz="1400" dirty="0"/>
        </a:p>
      </dgm:t>
    </dgm:pt>
    <dgm:pt modelId="{44DF8E00-CCAE-4F20-ACD7-FCE6DA19976C}" type="parTrans" cxnId="{7A8F8DC9-19B6-469B-919E-A696049B034A}">
      <dgm:prSet/>
      <dgm:spPr/>
      <dgm:t>
        <a:bodyPr/>
        <a:lstStyle/>
        <a:p>
          <a:endParaRPr lang="ru-RU"/>
        </a:p>
      </dgm:t>
    </dgm:pt>
    <dgm:pt modelId="{F6C770DF-7E64-4E0D-97DE-6DB19F8E815D}" type="sibTrans" cxnId="{7A8F8DC9-19B6-469B-919E-A696049B034A}">
      <dgm:prSet/>
      <dgm:spPr/>
      <dgm:t>
        <a:bodyPr/>
        <a:lstStyle/>
        <a:p>
          <a:endParaRPr lang="ru-RU"/>
        </a:p>
      </dgm:t>
    </dgm:pt>
    <dgm:pt modelId="{32E17F35-30B5-4C54-AFC3-2782E8C405E0}" type="pres">
      <dgm:prSet presAssocID="{68EA31C6-3452-4F2A-A7F6-F1204618AF7E}" presName="linear" presStyleCnt="0">
        <dgm:presLayoutVars>
          <dgm:animLvl val="lvl"/>
          <dgm:resizeHandles val="exact"/>
        </dgm:presLayoutVars>
      </dgm:prSet>
      <dgm:spPr/>
    </dgm:pt>
    <dgm:pt modelId="{B802DC26-D567-4DF5-8678-E3DA44D875FC}" type="pres">
      <dgm:prSet presAssocID="{8DE57F3D-F58C-43B1-AF7D-D1F756631BE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1D5BE19-7E6E-4330-A60B-B4EFF69DE2CD}" type="pres">
      <dgm:prSet presAssocID="{0AA70000-E9DD-4DD1-9D68-6F5815CA8499}" presName="spacer" presStyleCnt="0"/>
      <dgm:spPr/>
    </dgm:pt>
    <dgm:pt modelId="{536276C6-6CAF-4AF9-B99B-D873F2C74E49}" type="pres">
      <dgm:prSet presAssocID="{35C2F876-D653-432F-93F1-356786723B2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BFEF25B-2304-4E9D-B821-10AF52B09E5D}" type="pres">
      <dgm:prSet presAssocID="{744CD333-346F-4268-8B39-4C44ED38C6C4}" presName="spacer" presStyleCnt="0"/>
      <dgm:spPr/>
    </dgm:pt>
    <dgm:pt modelId="{825AE635-C22B-43B5-AF25-E3268CC6EB6A}" type="pres">
      <dgm:prSet presAssocID="{A339356B-E8E3-4D0D-AFBF-FCF497BED5E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5195B79-21BB-4883-8DB5-6BAA1A5FE760}" type="pres">
      <dgm:prSet presAssocID="{AA5656EA-B3DF-4257-A6F8-99D7C2DAE000}" presName="spacer" presStyleCnt="0"/>
      <dgm:spPr/>
    </dgm:pt>
    <dgm:pt modelId="{E9267915-740D-491C-B29C-28AE5437E575}" type="pres">
      <dgm:prSet presAssocID="{91C9450E-7ED2-4B27-8545-3E4A418506D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F0F034-6501-4F82-BEC1-1C48684D188B}" type="pres">
      <dgm:prSet presAssocID="{2D40A357-5B2B-4263-AC89-BCA195FA5B45}" presName="spacer" presStyleCnt="0"/>
      <dgm:spPr/>
    </dgm:pt>
    <dgm:pt modelId="{CC664F3F-8FE2-46AE-BCC7-3495A31661FA}" type="pres">
      <dgm:prSet presAssocID="{FC7AAD6F-6576-4200-8D86-D0B0C1A3367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694A97B-2CB3-4471-9D55-3200BA3A74CD}" type="pres">
      <dgm:prSet presAssocID="{903B42BD-4872-40B2-B12B-6D328F855321}" presName="spacer" presStyleCnt="0"/>
      <dgm:spPr/>
    </dgm:pt>
    <dgm:pt modelId="{6A98131B-E418-4660-A5FC-63FE4AD7E140}" type="pres">
      <dgm:prSet presAssocID="{5C8C0D7F-D2B3-4DEE-BB56-FC66365B4A9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82FEE9B-BD11-4378-BC09-4F461B3B744E}" type="pres">
      <dgm:prSet presAssocID="{64AFD99B-39FF-497D-9AFA-5516183C0990}" presName="spacer" presStyleCnt="0"/>
      <dgm:spPr/>
    </dgm:pt>
    <dgm:pt modelId="{EA384671-18F8-442F-B4B0-BF9DE699FCA9}" type="pres">
      <dgm:prSet presAssocID="{44D1EE8A-B5A3-471F-9F22-28F6EBFEECF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C8FF0BA-89C5-40EA-9FB1-3C26CF25A12E}" srcId="{68EA31C6-3452-4F2A-A7F6-F1204618AF7E}" destId="{91C9450E-7ED2-4B27-8545-3E4A418506D2}" srcOrd="3" destOrd="0" parTransId="{8D4D4CF3-D84D-4322-8858-28E1E791E6CF}" sibTransId="{2D40A357-5B2B-4263-AC89-BCA195FA5B45}"/>
    <dgm:cxn modelId="{BC3E2C1F-98D9-45E7-BF59-36ED022C8783}" srcId="{68EA31C6-3452-4F2A-A7F6-F1204618AF7E}" destId="{A339356B-E8E3-4D0D-AFBF-FCF497BED5E3}" srcOrd="2" destOrd="0" parTransId="{FE5175E0-D3DD-4F1B-B311-E1049234052A}" sibTransId="{AA5656EA-B3DF-4257-A6F8-99D7C2DAE000}"/>
    <dgm:cxn modelId="{3C13ADF5-48CC-4127-8C2E-F776F4FDFCB5}" type="presOf" srcId="{68EA31C6-3452-4F2A-A7F6-F1204618AF7E}" destId="{32E17F35-30B5-4C54-AFC3-2782E8C405E0}" srcOrd="0" destOrd="0" presId="urn:microsoft.com/office/officeart/2005/8/layout/vList2"/>
    <dgm:cxn modelId="{8DA8B536-8EF8-46B0-B720-7EE77E8FC917}" srcId="{68EA31C6-3452-4F2A-A7F6-F1204618AF7E}" destId="{FC7AAD6F-6576-4200-8D86-D0B0C1A3367D}" srcOrd="4" destOrd="0" parTransId="{76A033A3-DD03-420E-9800-D8217FC3E095}" sibTransId="{903B42BD-4872-40B2-B12B-6D328F855321}"/>
    <dgm:cxn modelId="{8940A63E-0131-4E47-AADC-0CA9C4489BDF}" type="presOf" srcId="{5C8C0D7F-D2B3-4DEE-BB56-FC66365B4A9D}" destId="{6A98131B-E418-4660-A5FC-63FE4AD7E140}" srcOrd="0" destOrd="0" presId="urn:microsoft.com/office/officeart/2005/8/layout/vList2"/>
    <dgm:cxn modelId="{AE113AC9-BA14-4367-8CE9-9891AD729DEB}" srcId="{68EA31C6-3452-4F2A-A7F6-F1204618AF7E}" destId="{8DE57F3D-F58C-43B1-AF7D-D1F756631BEF}" srcOrd="0" destOrd="0" parTransId="{62CE004F-E197-4E4D-9C8A-9208A7ECCF55}" sibTransId="{0AA70000-E9DD-4DD1-9D68-6F5815CA8499}"/>
    <dgm:cxn modelId="{2FBF3D20-368B-41CF-AA64-E81A132572E9}" type="presOf" srcId="{35C2F876-D653-432F-93F1-356786723B28}" destId="{536276C6-6CAF-4AF9-B99B-D873F2C74E49}" srcOrd="0" destOrd="0" presId="urn:microsoft.com/office/officeart/2005/8/layout/vList2"/>
    <dgm:cxn modelId="{7A8F8DC9-19B6-469B-919E-A696049B034A}" srcId="{68EA31C6-3452-4F2A-A7F6-F1204618AF7E}" destId="{44D1EE8A-B5A3-471F-9F22-28F6EBFEECF2}" srcOrd="6" destOrd="0" parTransId="{44DF8E00-CCAE-4F20-ACD7-FCE6DA19976C}" sibTransId="{F6C770DF-7E64-4E0D-97DE-6DB19F8E815D}"/>
    <dgm:cxn modelId="{DDA41F55-65BA-4CE6-9D9E-116384738DA1}" type="presOf" srcId="{FC7AAD6F-6576-4200-8D86-D0B0C1A3367D}" destId="{CC664F3F-8FE2-46AE-BCC7-3495A31661FA}" srcOrd="0" destOrd="0" presId="urn:microsoft.com/office/officeart/2005/8/layout/vList2"/>
    <dgm:cxn modelId="{3927E116-7E29-4196-B162-DBE747AB0EF6}" type="presOf" srcId="{8DE57F3D-F58C-43B1-AF7D-D1F756631BEF}" destId="{B802DC26-D567-4DF5-8678-E3DA44D875FC}" srcOrd="0" destOrd="0" presId="urn:microsoft.com/office/officeart/2005/8/layout/vList2"/>
    <dgm:cxn modelId="{0D035F9A-04BD-435B-B574-CEDFC961CD34}" type="presOf" srcId="{91C9450E-7ED2-4B27-8545-3E4A418506D2}" destId="{E9267915-740D-491C-B29C-28AE5437E575}" srcOrd="0" destOrd="0" presId="urn:microsoft.com/office/officeart/2005/8/layout/vList2"/>
    <dgm:cxn modelId="{6ABBE222-E27E-4036-B1D5-AB77CC6BFF0C}" type="presOf" srcId="{A339356B-E8E3-4D0D-AFBF-FCF497BED5E3}" destId="{825AE635-C22B-43B5-AF25-E3268CC6EB6A}" srcOrd="0" destOrd="0" presId="urn:microsoft.com/office/officeart/2005/8/layout/vList2"/>
    <dgm:cxn modelId="{5CEA09FA-B6EE-47DA-AF5B-B103A5C558B8}" srcId="{68EA31C6-3452-4F2A-A7F6-F1204618AF7E}" destId="{35C2F876-D653-432F-93F1-356786723B28}" srcOrd="1" destOrd="0" parTransId="{1AAE4E61-2AAA-411E-9223-73F94312F7FF}" sibTransId="{744CD333-346F-4268-8B39-4C44ED38C6C4}"/>
    <dgm:cxn modelId="{8701BE07-A180-4D01-999B-73C1CC6363B1}" srcId="{68EA31C6-3452-4F2A-A7F6-F1204618AF7E}" destId="{5C8C0D7F-D2B3-4DEE-BB56-FC66365B4A9D}" srcOrd="5" destOrd="0" parTransId="{DE0ED9D6-BF34-457C-A267-D10CEC020567}" sibTransId="{64AFD99B-39FF-497D-9AFA-5516183C0990}"/>
    <dgm:cxn modelId="{F4190405-4166-4706-AF48-6CD5B4A090A3}" type="presOf" srcId="{44D1EE8A-B5A3-471F-9F22-28F6EBFEECF2}" destId="{EA384671-18F8-442F-B4B0-BF9DE699FCA9}" srcOrd="0" destOrd="0" presId="urn:microsoft.com/office/officeart/2005/8/layout/vList2"/>
    <dgm:cxn modelId="{851629E5-7149-43DD-8376-85CD3A8531DC}" type="presParOf" srcId="{32E17F35-30B5-4C54-AFC3-2782E8C405E0}" destId="{B802DC26-D567-4DF5-8678-E3DA44D875FC}" srcOrd="0" destOrd="0" presId="urn:microsoft.com/office/officeart/2005/8/layout/vList2"/>
    <dgm:cxn modelId="{57B6D3D1-9AB4-4DB2-B2D7-FC0C195036E4}" type="presParOf" srcId="{32E17F35-30B5-4C54-AFC3-2782E8C405E0}" destId="{E1D5BE19-7E6E-4330-A60B-B4EFF69DE2CD}" srcOrd="1" destOrd="0" presId="urn:microsoft.com/office/officeart/2005/8/layout/vList2"/>
    <dgm:cxn modelId="{A5B2F176-8F45-4BED-B791-617E41ECF684}" type="presParOf" srcId="{32E17F35-30B5-4C54-AFC3-2782E8C405E0}" destId="{536276C6-6CAF-4AF9-B99B-D873F2C74E49}" srcOrd="2" destOrd="0" presId="urn:microsoft.com/office/officeart/2005/8/layout/vList2"/>
    <dgm:cxn modelId="{67D7DDE5-46A0-4CA7-B7EE-3BCA963956D5}" type="presParOf" srcId="{32E17F35-30B5-4C54-AFC3-2782E8C405E0}" destId="{6BFEF25B-2304-4E9D-B821-10AF52B09E5D}" srcOrd="3" destOrd="0" presId="urn:microsoft.com/office/officeart/2005/8/layout/vList2"/>
    <dgm:cxn modelId="{0EEACE42-C7EF-43B2-90BB-7B22877C42DB}" type="presParOf" srcId="{32E17F35-30B5-4C54-AFC3-2782E8C405E0}" destId="{825AE635-C22B-43B5-AF25-E3268CC6EB6A}" srcOrd="4" destOrd="0" presId="urn:microsoft.com/office/officeart/2005/8/layout/vList2"/>
    <dgm:cxn modelId="{E8675566-F693-41E5-935A-DD0BD790BCDA}" type="presParOf" srcId="{32E17F35-30B5-4C54-AFC3-2782E8C405E0}" destId="{E5195B79-21BB-4883-8DB5-6BAA1A5FE760}" srcOrd="5" destOrd="0" presId="urn:microsoft.com/office/officeart/2005/8/layout/vList2"/>
    <dgm:cxn modelId="{8B79FA00-9568-4871-93B2-CB8FBA1208F5}" type="presParOf" srcId="{32E17F35-30B5-4C54-AFC3-2782E8C405E0}" destId="{E9267915-740D-491C-B29C-28AE5437E575}" srcOrd="6" destOrd="0" presId="urn:microsoft.com/office/officeart/2005/8/layout/vList2"/>
    <dgm:cxn modelId="{80480BB6-C645-4943-9B6E-0519B57E2FD1}" type="presParOf" srcId="{32E17F35-30B5-4C54-AFC3-2782E8C405E0}" destId="{C0F0F034-6501-4F82-BEC1-1C48684D188B}" srcOrd="7" destOrd="0" presId="urn:microsoft.com/office/officeart/2005/8/layout/vList2"/>
    <dgm:cxn modelId="{83A57B06-BC8B-439E-8B5B-E03917C7F12B}" type="presParOf" srcId="{32E17F35-30B5-4C54-AFC3-2782E8C405E0}" destId="{CC664F3F-8FE2-46AE-BCC7-3495A31661FA}" srcOrd="8" destOrd="0" presId="urn:microsoft.com/office/officeart/2005/8/layout/vList2"/>
    <dgm:cxn modelId="{197CBF50-3F3E-4E36-A75F-BC9F35D8C110}" type="presParOf" srcId="{32E17F35-30B5-4C54-AFC3-2782E8C405E0}" destId="{3694A97B-2CB3-4471-9D55-3200BA3A74CD}" srcOrd="9" destOrd="0" presId="urn:microsoft.com/office/officeart/2005/8/layout/vList2"/>
    <dgm:cxn modelId="{D08F7590-C8D3-4F50-8DC6-51009C588470}" type="presParOf" srcId="{32E17F35-30B5-4C54-AFC3-2782E8C405E0}" destId="{6A98131B-E418-4660-A5FC-63FE4AD7E140}" srcOrd="10" destOrd="0" presId="urn:microsoft.com/office/officeart/2005/8/layout/vList2"/>
    <dgm:cxn modelId="{3D685789-0109-4E53-8E60-7108C722CBF3}" type="presParOf" srcId="{32E17F35-30B5-4C54-AFC3-2782E8C405E0}" destId="{382FEE9B-BD11-4378-BC09-4F461B3B744E}" srcOrd="11" destOrd="0" presId="urn:microsoft.com/office/officeart/2005/8/layout/vList2"/>
    <dgm:cxn modelId="{0EEB19D2-CA72-4C0A-A246-C37F17074584}" type="presParOf" srcId="{32E17F35-30B5-4C54-AFC3-2782E8C405E0}" destId="{EA384671-18F8-442F-B4B0-BF9DE699FCA9}" srcOrd="1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E5A372-6F08-4217-807E-34DAF9E982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BB93D96-6A58-4532-B1E6-2E08AB99E51C}">
      <dgm:prSet/>
      <dgm:spPr/>
      <dgm:t>
        <a:bodyPr/>
        <a:lstStyle/>
        <a:p>
          <a:pPr rtl="0"/>
          <a:r>
            <a:rPr lang="ru-RU" dirty="0" smtClean="0"/>
            <a:t>выявление и оценка радиационной, химической и биологической обстановки, масштабов и последствий разрушений </a:t>
          </a:r>
          <a:r>
            <a:rPr lang="ru-RU" dirty="0" err="1" smtClean="0"/>
            <a:t>радиационно</a:t>
          </a:r>
          <a:r>
            <a:rPr lang="ru-RU" dirty="0" smtClean="0"/>
            <a:t>, химически и биологически опасных объектов;</a:t>
          </a:r>
          <a:endParaRPr lang="ru-RU" dirty="0"/>
        </a:p>
      </dgm:t>
    </dgm:pt>
    <dgm:pt modelId="{8DF3BF68-C81E-44F1-B9CF-0AB2A4414D45}" type="parTrans" cxnId="{8CBF9B27-0D66-424A-BA07-FBC34B457775}">
      <dgm:prSet/>
      <dgm:spPr/>
      <dgm:t>
        <a:bodyPr/>
        <a:lstStyle/>
        <a:p>
          <a:endParaRPr lang="ru-RU"/>
        </a:p>
      </dgm:t>
    </dgm:pt>
    <dgm:pt modelId="{1D24CF94-E8D9-46EE-9CBD-3439AB3DDC70}" type="sibTrans" cxnId="{8CBF9B27-0D66-424A-BA07-FBC34B457775}">
      <dgm:prSet/>
      <dgm:spPr/>
      <dgm:t>
        <a:bodyPr/>
        <a:lstStyle/>
        <a:p>
          <a:endParaRPr lang="ru-RU"/>
        </a:p>
      </dgm:t>
    </dgm:pt>
    <dgm:pt modelId="{83AC3599-4D8B-4203-806B-5F2B6CAAD237}">
      <dgm:prSet/>
      <dgm:spPr/>
      <dgm:t>
        <a:bodyPr/>
        <a:lstStyle/>
        <a:p>
          <a:pPr rtl="0"/>
          <a:r>
            <a:rPr lang="ru-RU" dirty="0" smtClean="0"/>
            <a:t>обеспечение защиты соединений и частей от поражающих факторов оружия массового поражения и радиационного, химического, биологического заражения;</a:t>
          </a:r>
          <a:endParaRPr lang="ru-RU" dirty="0"/>
        </a:p>
      </dgm:t>
    </dgm:pt>
    <dgm:pt modelId="{0FFCB4CF-DE00-4E2C-8536-FADDADD395E4}" type="parTrans" cxnId="{17E04DDA-BC1E-4713-8921-90CA3CF74768}">
      <dgm:prSet/>
      <dgm:spPr/>
      <dgm:t>
        <a:bodyPr/>
        <a:lstStyle/>
        <a:p>
          <a:endParaRPr lang="ru-RU"/>
        </a:p>
      </dgm:t>
    </dgm:pt>
    <dgm:pt modelId="{9E9A3EB7-788C-4F70-B708-4C0BAE142779}" type="sibTrans" cxnId="{17E04DDA-BC1E-4713-8921-90CA3CF74768}">
      <dgm:prSet/>
      <dgm:spPr/>
      <dgm:t>
        <a:bodyPr/>
        <a:lstStyle/>
        <a:p>
          <a:endParaRPr lang="ru-RU"/>
        </a:p>
      </dgm:t>
    </dgm:pt>
    <dgm:pt modelId="{7D8B9ECA-B68E-4303-89AF-C9B3CE7CCB3A}">
      <dgm:prSet/>
      <dgm:spPr/>
      <dgm:t>
        <a:bodyPr/>
        <a:lstStyle/>
        <a:p>
          <a:pPr rtl="0"/>
          <a:r>
            <a:rPr lang="ru-RU" dirty="0" smtClean="0"/>
            <a:t>снижение заметности войск и объектов;</a:t>
          </a:r>
          <a:endParaRPr lang="ru-RU" dirty="0"/>
        </a:p>
      </dgm:t>
    </dgm:pt>
    <dgm:pt modelId="{0411791C-F785-4753-928E-5401A8588726}" type="parTrans" cxnId="{D8F98FE1-E535-426F-B0F0-D461C56BE0E3}">
      <dgm:prSet/>
      <dgm:spPr/>
      <dgm:t>
        <a:bodyPr/>
        <a:lstStyle/>
        <a:p>
          <a:endParaRPr lang="ru-RU"/>
        </a:p>
      </dgm:t>
    </dgm:pt>
    <dgm:pt modelId="{BAF9019E-DBAF-4E5B-B6D7-91D628B47A6C}" type="sibTrans" cxnId="{D8F98FE1-E535-426F-B0F0-D461C56BE0E3}">
      <dgm:prSet/>
      <dgm:spPr/>
      <dgm:t>
        <a:bodyPr/>
        <a:lstStyle/>
        <a:p>
          <a:endParaRPr lang="ru-RU"/>
        </a:p>
      </dgm:t>
    </dgm:pt>
    <dgm:pt modelId="{E4F00380-190F-4E62-B650-EACC65967046}">
      <dgm:prSet/>
      <dgm:spPr/>
      <dgm:t>
        <a:bodyPr/>
        <a:lstStyle/>
        <a:p>
          <a:pPr rtl="0"/>
          <a:r>
            <a:rPr lang="ru-RU" dirty="0" smtClean="0"/>
            <a:t>ликвидация последствий аварий (разрушений) на </a:t>
          </a:r>
          <a:r>
            <a:rPr lang="ru-RU" dirty="0" err="1" smtClean="0"/>
            <a:t>радиационно</a:t>
          </a:r>
          <a:r>
            <a:rPr lang="ru-RU" dirty="0" smtClean="0"/>
            <a:t>, химически и биологически опасных объектах;</a:t>
          </a:r>
          <a:endParaRPr lang="ru-RU" dirty="0"/>
        </a:p>
      </dgm:t>
    </dgm:pt>
    <dgm:pt modelId="{81297D83-11C4-4A4C-BC36-1577D5E9A607}" type="parTrans" cxnId="{F7AC30F9-A1F0-4A2F-B660-B9E769F11CF6}">
      <dgm:prSet/>
      <dgm:spPr/>
      <dgm:t>
        <a:bodyPr/>
        <a:lstStyle/>
        <a:p>
          <a:endParaRPr lang="ru-RU"/>
        </a:p>
      </dgm:t>
    </dgm:pt>
    <dgm:pt modelId="{925963EA-9957-445C-AE51-22C828B86B57}" type="sibTrans" cxnId="{F7AC30F9-A1F0-4A2F-B660-B9E769F11CF6}">
      <dgm:prSet/>
      <dgm:spPr/>
      <dgm:t>
        <a:bodyPr/>
        <a:lstStyle/>
        <a:p>
          <a:endParaRPr lang="ru-RU"/>
        </a:p>
      </dgm:t>
    </dgm:pt>
    <dgm:pt modelId="{6490148F-647D-4C2B-8DE9-0B35FD2B5E6B}">
      <dgm:prSet/>
      <dgm:spPr/>
      <dgm:t>
        <a:bodyPr/>
        <a:lstStyle/>
        <a:p>
          <a:pPr rtl="0"/>
          <a:r>
            <a:rPr lang="ru-RU" dirty="0" smtClean="0"/>
            <a:t>нанесение потерь противнику применением огнеметно-зажигательных средств.</a:t>
          </a:r>
          <a:endParaRPr lang="ru-RU" dirty="0"/>
        </a:p>
      </dgm:t>
    </dgm:pt>
    <dgm:pt modelId="{666EE660-6DFD-4468-84C7-33B68B7ACF7D}" type="parTrans" cxnId="{A6349729-572D-40CA-893B-25C29136CDB6}">
      <dgm:prSet/>
      <dgm:spPr/>
      <dgm:t>
        <a:bodyPr/>
        <a:lstStyle/>
        <a:p>
          <a:endParaRPr lang="ru-RU"/>
        </a:p>
      </dgm:t>
    </dgm:pt>
    <dgm:pt modelId="{F4B2392E-278B-4BAC-918A-DD795A8622D1}" type="sibTrans" cxnId="{A6349729-572D-40CA-893B-25C29136CDB6}">
      <dgm:prSet/>
      <dgm:spPr/>
      <dgm:t>
        <a:bodyPr/>
        <a:lstStyle/>
        <a:p>
          <a:endParaRPr lang="ru-RU"/>
        </a:p>
      </dgm:t>
    </dgm:pt>
    <dgm:pt modelId="{9BE6E4E6-6DA3-48E9-B7CB-18CCB8D7C4FB}" type="pres">
      <dgm:prSet presAssocID="{6FE5A372-6F08-4217-807E-34DAF9E98264}" presName="diagram" presStyleCnt="0">
        <dgm:presLayoutVars>
          <dgm:dir/>
          <dgm:resizeHandles val="exact"/>
        </dgm:presLayoutVars>
      </dgm:prSet>
      <dgm:spPr/>
    </dgm:pt>
    <dgm:pt modelId="{73CBB690-4520-402C-9E59-8211F8AD480A}" type="pres">
      <dgm:prSet presAssocID="{EBB93D96-6A58-4532-B1E6-2E08AB99E51C}" presName="node" presStyleLbl="node1" presStyleIdx="0" presStyleCnt="5">
        <dgm:presLayoutVars>
          <dgm:bulletEnabled val="1"/>
        </dgm:presLayoutVars>
      </dgm:prSet>
      <dgm:spPr/>
    </dgm:pt>
    <dgm:pt modelId="{D9AABB50-CB0B-4A42-85B0-A0BBACF17CB4}" type="pres">
      <dgm:prSet presAssocID="{1D24CF94-E8D9-46EE-9CBD-3439AB3DDC70}" presName="sibTrans" presStyleCnt="0"/>
      <dgm:spPr/>
    </dgm:pt>
    <dgm:pt modelId="{DEDC62B6-64E7-403A-953B-A76883672881}" type="pres">
      <dgm:prSet presAssocID="{83AC3599-4D8B-4203-806B-5F2B6CAAD237}" presName="node" presStyleLbl="node1" presStyleIdx="1" presStyleCnt="5">
        <dgm:presLayoutVars>
          <dgm:bulletEnabled val="1"/>
        </dgm:presLayoutVars>
      </dgm:prSet>
      <dgm:spPr/>
    </dgm:pt>
    <dgm:pt modelId="{EFA5CFD4-11B7-4898-B51E-B623C9718B94}" type="pres">
      <dgm:prSet presAssocID="{9E9A3EB7-788C-4F70-B708-4C0BAE142779}" presName="sibTrans" presStyleCnt="0"/>
      <dgm:spPr/>
    </dgm:pt>
    <dgm:pt modelId="{B131E06C-84E2-432A-9CD8-1FB5A0C4C428}" type="pres">
      <dgm:prSet presAssocID="{7D8B9ECA-B68E-4303-89AF-C9B3CE7CCB3A}" presName="node" presStyleLbl="node1" presStyleIdx="2" presStyleCnt="5">
        <dgm:presLayoutVars>
          <dgm:bulletEnabled val="1"/>
        </dgm:presLayoutVars>
      </dgm:prSet>
      <dgm:spPr/>
    </dgm:pt>
    <dgm:pt modelId="{981D9A07-5747-4CDC-8C42-34910EBCF707}" type="pres">
      <dgm:prSet presAssocID="{BAF9019E-DBAF-4E5B-B6D7-91D628B47A6C}" presName="sibTrans" presStyleCnt="0"/>
      <dgm:spPr/>
    </dgm:pt>
    <dgm:pt modelId="{610D3EA0-D3E1-4B09-A448-EF0E237F2EC4}" type="pres">
      <dgm:prSet presAssocID="{E4F00380-190F-4E62-B650-EACC65967046}" presName="node" presStyleLbl="node1" presStyleIdx="3" presStyleCnt="5">
        <dgm:presLayoutVars>
          <dgm:bulletEnabled val="1"/>
        </dgm:presLayoutVars>
      </dgm:prSet>
      <dgm:spPr/>
    </dgm:pt>
    <dgm:pt modelId="{10AD5E73-B829-4296-B161-A5503F7EAECC}" type="pres">
      <dgm:prSet presAssocID="{925963EA-9957-445C-AE51-22C828B86B57}" presName="sibTrans" presStyleCnt="0"/>
      <dgm:spPr/>
    </dgm:pt>
    <dgm:pt modelId="{6EF970B4-75F5-4290-8994-9A76DA29EDB7}" type="pres">
      <dgm:prSet presAssocID="{6490148F-647D-4C2B-8DE9-0B35FD2B5E6B}" presName="node" presStyleLbl="node1" presStyleIdx="4" presStyleCnt="5">
        <dgm:presLayoutVars>
          <dgm:bulletEnabled val="1"/>
        </dgm:presLayoutVars>
      </dgm:prSet>
      <dgm:spPr/>
    </dgm:pt>
  </dgm:ptLst>
  <dgm:cxnLst>
    <dgm:cxn modelId="{3A42374B-3162-4DAC-9FF4-4CE5AB537C2A}" type="presOf" srcId="{6490148F-647D-4C2B-8DE9-0B35FD2B5E6B}" destId="{6EF970B4-75F5-4290-8994-9A76DA29EDB7}" srcOrd="0" destOrd="0" presId="urn:microsoft.com/office/officeart/2005/8/layout/default"/>
    <dgm:cxn modelId="{15F3D1ED-ABEA-405D-91BC-AE9D1065BFFD}" type="presOf" srcId="{EBB93D96-6A58-4532-B1E6-2E08AB99E51C}" destId="{73CBB690-4520-402C-9E59-8211F8AD480A}" srcOrd="0" destOrd="0" presId="urn:microsoft.com/office/officeart/2005/8/layout/default"/>
    <dgm:cxn modelId="{17E04DDA-BC1E-4713-8921-90CA3CF74768}" srcId="{6FE5A372-6F08-4217-807E-34DAF9E98264}" destId="{83AC3599-4D8B-4203-806B-5F2B6CAAD237}" srcOrd="1" destOrd="0" parTransId="{0FFCB4CF-DE00-4E2C-8536-FADDADD395E4}" sibTransId="{9E9A3EB7-788C-4F70-B708-4C0BAE142779}"/>
    <dgm:cxn modelId="{110399A1-2DFB-422D-AE3B-506BC9392A92}" type="presOf" srcId="{E4F00380-190F-4E62-B650-EACC65967046}" destId="{610D3EA0-D3E1-4B09-A448-EF0E237F2EC4}" srcOrd="0" destOrd="0" presId="urn:microsoft.com/office/officeart/2005/8/layout/default"/>
    <dgm:cxn modelId="{B609316D-FB09-43FD-8EA1-145C1EBD287A}" type="presOf" srcId="{83AC3599-4D8B-4203-806B-5F2B6CAAD237}" destId="{DEDC62B6-64E7-403A-953B-A76883672881}" srcOrd="0" destOrd="0" presId="urn:microsoft.com/office/officeart/2005/8/layout/default"/>
    <dgm:cxn modelId="{BC300E74-F1AF-4ABD-9A05-818FE52B4BD2}" type="presOf" srcId="{7D8B9ECA-B68E-4303-89AF-C9B3CE7CCB3A}" destId="{B131E06C-84E2-432A-9CD8-1FB5A0C4C428}" srcOrd="0" destOrd="0" presId="urn:microsoft.com/office/officeart/2005/8/layout/default"/>
    <dgm:cxn modelId="{A6349729-572D-40CA-893B-25C29136CDB6}" srcId="{6FE5A372-6F08-4217-807E-34DAF9E98264}" destId="{6490148F-647D-4C2B-8DE9-0B35FD2B5E6B}" srcOrd="4" destOrd="0" parTransId="{666EE660-6DFD-4468-84C7-33B68B7ACF7D}" sibTransId="{F4B2392E-278B-4BAC-918A-DD795A8622D1}"/>
    <dgm:cxn modelId="{D8F98FE1-E535-426F-B0F0-D461C56BE0E3}" srcId="{6FE5A372-6F08-4217-807E-34DAF9E98264}" destId="{7D8B9ECA-B68E-4303-89AF-C9B3CE7CCB3A}" srcOrd="2" destOrd="0" parTransId="{0411791C-F785-4753-928E-5401A8588726}" sibTransId="{BAF9019E-DBAF-4E5B-B6D7-91D628B47A6C}"/>
    <dgm:cxn modelId="{09514E05-3865-4601-92FB-ECA1BA2A1797}" type="presOf" srcId="{6FE5A372-6F08-4217-807E-34DAF9E98264}" destId="{9BE6E4E6-6DA3-48E9-B7CB-18CCB8D7C4FB}" srcOrd="0" destOrd="0" presId="urn:microsoft.com/office/officeart/2005/8/layout/default"/>
    <dgm:cxn modelId="{8CBF9B27-0D66-424A-BA07-FBC34B457775}" srcId="{6FE5A372-6F08-4217-807E-34DAF9E98264}" destId="{EBB93D96-6A58-4532-B1E6-2E08AB99E51C}" srcOrd="0" destOrd="0" parTransId="{8DF3BF68-C81E-44F1-B9CF-0AB2A4414D45}" sibTransId="{1D24CF94-E8D9-46EE-9CBD-3439AB3DDC70}"/>
    <dgm:cxn modelId="{F7AC30F9-A1F0-4A2F-B660-B9E769F11CF6}" srcId="{6FE5A372-6F08-4217-807E-34DAF9E98264}" destId="{E4F00380-190F-4E62-B650-EACC65967046}" srcOrd="3" destOrd="0" parTransId="{81297D83-11C4-4A4C-BC36-1577D5E9A607}" sibTransId="{925963EA-9957-445C-AE51-22C828B86B57}"/>
    <dgm:cxn modelId="{BCA09408-0A09-4FA2-8566-9C96476D17FD}" type="presParOf" srcId="{9BE6E4E6-6DA3-48E9-B7CB-18CCB8D7C4FB}" destId="{73CBB690-4520-402C-9E59-8211F8AD480A}" srcOrd="0" destOrd="0" presId="urn:microsoft.com/office/officeart/2005/8/layout/default"/>
    <dgm:cxn modelId="{B97E930D-1269-4EE7-B172-A7EECE6E60D8}" type="presParOf" srcId="{9BE6E4E6-6DA3-48E9-B7CB-18CCB8D7C4FB}" destId="{D9AABB50-CB0B-4A42-85B0-A0BBACF17CB4}" srcOrd="1" destOrd="0" presId="urn:microsoft.com/office/officeart/2005/8/layout/default"/>
    <dgm:cxn modelId="{645D127F-7E03-4E88-9A3B-1F8298BD7397}" type="presParOf" srcId="{9BE6E4E6-6DA3-48E9-B7CB-18CCB8D7C4FB}" destId="{DEDC62B6-64E7-403A-953B-A76883672881}" srcOrd="2" destOrd="0" presId="urn:microsoft.com/office/officeart/2005/8/layout/default"/>
    <dgm:cxn modelId="{551AA70E-E8C1-4785-8A81-7109BD21889B}" type="presParOf" srcId="{9BE6E4E6-6DA3-48E9-B7CB-18CCB8D7C4FB}" destId="{EFA5CFD4-11B7-4898-B51E-B623C9718B94}" srcOrd="3" destOrd="0" presId="urn:microsoft.com/office/officeart/2005/8/layout/default"/>
    <dgm:cxn modelId="{A23861E5-1FE2-4C70-A180-1A349D83BBB7}" type="presParOf" srcId="{9BE6E4E6-6DA3-48E9-B7CB-18CCB8D7C4FB}" destId="{B131E06C-84E2-432A-9CD8-1FB5A0C4C428}" srcOrd="4" destOrd="0" presId="urn:microsoft.com/office/officeart/2005/8/layout/default"/>
    <dgm:cxn modelId="{C64E6703-21FC-436B-B898-5E23841ABDDE}" type="presParOf" srcId="{9BE6E4E6-6DA3-48E9-B7CB-18CCB8D7C4FB}" destId="{981D9A07-5747-4CDC-8C42-34910EBCF707}" srcOrd="5" destOrd="0" presId="urn:microsoft.com/office/officeart/2005/8/layout/default"/>
    <dgm:cxn modelId="{97793DF4-9526-4AA2-8EF0-84A076AC74C8}" type="presParOf" srcId="{9BE6E4E6-6DA3-48E9-B7CB-18CCB8D7C4FB}" destId="{610D3EA0-D3E1-4B09-A448-EF0E237F2EC4}" srcOrd="6" destOrd="0" presId="urn:microsoft.com/office/officeart/2005/8/layout/default"/>
    <dgm:cxn modelId="{D322D7AF-CE71-4D26-B7F5-ACFCF9DAB28A}" type="presParOf" srcId="{9BE6E4E6-6DA3-48E9-B7CB-18CCB8D7C4FB}" destId="{10AD5E73-B829-4296-B161-A5503F7EAECC}" srcOrd="7" destOrd="0" presId="urn:microsoft.com/office/officeart/2005/8/layout/default"/>
    <dgm:cxn modelId="{74D5D9D8-50A2-46B0-8800-2E9E9D72DA34}" type="presParOf" srcId="{9BE6E4E6-6DA3-48E9-B7CB-18CCB8D7C4FB}" destId="{6EF970B4-75F5-4290-8994-9A76DA29EDB7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8C123C-2ADD-4477-9A94-F21EAC3049D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4CC331-88A8-4653-85D6-135E6515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сухопутных войск </a:t>
            </a:r>
            <a:r>
              <a:rPr lang="ru-RU" dirty="0" smtClean="0"/>
              <a:t>ВС РФ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000636"/>
            <a:ext cx="8077200" cy="1499616"/>
          </a:xfrm>
        </p:spPr>
        <p:txBody>
          <a:bodyPr/>
          <a:lstStyle/>
          <a:p>
            <a:pPr algn="r"/>
            <a:r>
              <a:rPr lang="ru-RU" b="1" dirty="0" smtClean="0"/>
              <a:t>интерактивное занятие </a:t>
            </a:r>
          </a:p>
          <a:p>
            <a:pPr algn="r"/>
            <a:r>
              <a:rPr lang="ru-RU" b="1" dirty="0" smtClean="0"/>
              <a:t>по военно-профессиональной </a:t>
            </a:r>
            <a:endParaRPr lang="ru-RU" dirty="0" smtClean="0"/>
          </a:p>
          <a:p>
            <a:pPr algn="r"/>
            <a:r>
              <a:rPr lang="ru-RU" b="1" dirty="0" smtClean="0"/>
              <a:t>подготовке  воспитанников</a:t>
            </a:r>
          </a:p>
          <a:p>
            <a:pPr algn="r"/>
            <a:r>
              <a:rPr lang="ru-RU" b="1" dirty="0" smtClean="0"/>
              <a:t>Омского кадетского военного корпуса МО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Войска противовоздушной </a:t>
            </a:r>
            <a:r>
              <a:rPr lang="ru-RU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3643306" cy="5357826"/>
          </a:xfrm>
        </p:spPr>
        <p:txBody>
          <a:bodyPr>
            <a:normAutofit fontScale="85000" lnSpcReduction="20000"/>
          </a:bodyPr>
          <a:lstStyle/>
          <a:p>
            <a:pPr marL="0" indent="190500" algn="just">
              <a:buNone/>
            </a:pPr>
            <a:r>
              <a:rPr lang="ru-RU" b="1" dirty="0" smtClean="0"/>
              <a:t>ПВО СВ –</a:t>
            </a:r>
          </a:p>
          <a:p>
            <a:pPr marL="0" indent="190500" algn="just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род войск Сухопутных войск, предназначенный для прикрытия войск и объектов от действий средств воздушного нападения противника при ведении общевойсковыми объединениями и соединениями операций (боевых действий), совершении перегруппировок (марша) и расположении на месте.</a:t>
            </a:r>
            <a:endParaRPr lang="ru-RU" b="1" dirty="0"/>
          </a:p>
        </p:txBody>
      </p:sp>
      <p:pic>
        <p:nvPicPr>
          <p:cNvPr id="5" name="Содержимое 4" descr="sv_pv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268" r="11554"/>
          <a:stretch>
            <a:fillRect/>
          </a:stretch>
        </p:blipFill>
        <p:spPr>
          <a:xfrm>
            <a:off x="3614700" y="1500174"/>
            <a:ext cx="552930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Войска противовоздушной </a:t>
            </a:r>
            <a:r>
              <a:rPr lang="ru-RU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обороны. Задачи: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Разведывательные соединения и воинские части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285750" algn="just">
              <a:buNone/>
            </a:pPr>
            <a:r>
              <a:rPr lang="ru-RU" b="1" dirty="0" smtClean="0"/>
              <a:t> </a:t>
            </a:r>
            <a:r>
              <a:rPr lang="ru-RU" b="1" dirty="0" smtClean="0"/>
              <a:t>Они </a:t>
            </a:r>
            <a:r>
              <a:rPr lang="ru-RU" dirty="0" smtClean="0"/>
              <a:t>относятся </a:t>
            </a:r>
            <a:r>
              <a:rPr lang="ru-RU" dirty="0" smtClean="0"/>
              <a:t>к специальным войскам Сухопутных войск и предназначены для выполнения широкого спектра задач в целях обеспечения командующих (командиров) и штабов информацией о противнике, состоянии местности и погоды для принятия наиболее рациональных решений на операцию (бой) и недопущения внезапности действий противника.</a:t>
            </a:r>
            <a:endParaRPr lang="ru-RU" dirty="0"/>
          </a:p>
        </p:txBody>
      </p:sp>
      <p:pic>
        <p:nvPicPr>
          <p:cNvPr id="5" name="Содержимое 4" descr="sv_razved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199" y="2357430"/>
            <a:ext cx="4456225" cy="3159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Разведывательные соединения и воинские </a:t>
            </a:r>
            <a:r>
              <a:rPr lang="ru-RU" dirty="0" smtClean="0"/>
              <a:t>части. Задачи: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Инженерные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8715436" cy="192882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Инженерные войска</a:t>
            </a:r>
            <a:r>
              <a:rPr lang="ru-RU" dirty="0" smtClean="0"/>
              <a:t> – специальные войска,  предназначенные для  выполнения наиболее сложных  задач инженерного обеспечения общевойсковых операций (боевых действий),  требующих специальной подготовки личного состава и использования средств инженерного вооружения, а также для нанесения потерь противнику путем применения инженерных боеприпасов.</a:t>
            </a:r>
            <a:endParaRPr lang="ru-RU" dirty="0"/>
          </a:p>
        </p:txBody>
      </p:sp>
      <p:pic>
        <p:nvPicPr>
          <p:cNvPr id="5" name="Содержимое 4" descr="sv_iv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1625" b="9401"/>
          <a:stretch>
            <a:fillRect/>
          </a:stretch>
        </p:blipFill>
        <p:spPr>
          <a:xfrm>
            <a:off x="1428728" y="3214686"/>
            <a:ext cx="6505918" cy="3643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Инженерные </a:t>
            </a:r>
            <a:r>
              <a:rPr lang="ru-RU" dirty="0" smtClean="0"/>
              <a:t>войска. Задачи: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14282" y="1500174"/>
          <a:ext cx="8715436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Войска радиационной, химической и биологической защиты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495800" cy="48975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(РХБЗ) – специальные войска, предназначенные для проведения комплекса наиболее сложных мероприятий, направленных на снижение потерь объединений и соединений Сухопутных войск и обеспечение выполнения поставленных им боевых задач при действиях в условиях радиоактивного, химического и биологического заражения, а также на повышение их живучести и защиты от высокоточного и других видов оружия.</a:t>
            </a:r>
            <a:endParaRPr lang="ru-RU" dirty="0"/>
          </a:p>
        </p:txBody>
      </p:sp>
      <p:pic>
        <p:nvPicPr>
          <p:cNvPr id="5" name="Содержимое 4" descr="sv_rhb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199" y="2500306"/>
            <a:ext cx="4254733" cy="3016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Войска радиационной, химической и биологической </a:t>
            </a:r>
            <a:r>
              <a:rPr lang="ru-RU" sz="4400" dirty="0" smtClean="0"/>
              <a:t>защиты. Задачи: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Войска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73936"/>
            <a:ext cx="4214810" cy="4623816"/>
          </a:xfrm>
        </p:spPr>
        <p:txBody>
          <a:bodyPr>
            <a:normAutofit fontScale="85000" lnSpcReduction="10000"/>
          </a:bodyPr>
          <a:lstStyle/>
          <a:p>
            <a:pPr marL="95250" indent="190500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специальные войска, предназначенные для развертывания системы связи и обеспечения управления объединениями, соединениями и подразделениями Сухопутных войск в мирное и военное время. На них возлагаются также задачи по эксплуатации систем и средств автоматизации на пунктах управления.</a:t>
            </a:r>
            <a:endParaRPr lang="ru-RU" dirty="0"/>
          </a:p>
        </p:txBody>
      </p:sp>
      <p:pic>
        <p:nvPicPr>
          <p:cNvPr id="5" name="Содержимое 4" descr="sv_svya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3010730"/>
            <a:ext cx="4857752" cy="3847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Сухопутные войска</a:t>
            </a:r>
            <a:endParaRPr lang="ru-RU" sz="4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</p:nvPr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_msv2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1428736"/>
            <a:ext cx="9144000" cy="5429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Мотострелковые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686304" cy="4623816"/>
          </a:xfrm>
        </p:spPr>
        <p:txBody>
          <a:bodyPr>
            <a:noAutofit/>
          </a:bodyPr>
          <a:lstStyle/>
          <a:p>
            <a:pPr marL="0" indent="257175" algn="just">
              <a:lnSpc>
                <a:spcPct val="80000"/>
              </a:lnSpc>
              <a:buNone/>
            </a:pPr>
            <a:r>
              <a:rPr lang="ru-RU" sz="1800" b="1" dirty="0" smtClean="0"/>
              <a:t>Мотострелковые войска – самый многочисленный род войск, составляющий основу Сухопутных войск и ядро их боевых порядков. Вместе с танковыми войсками выполняют следующие основные задачи:</a:t>
            </a:r>
          </a:p>
          <a:p>
            <a:pPr marL="0" indent="257175" algn="just">
              <a:lnSpc>
                <a:spcPct val="80000"/>
              </a:lnSpc>
              <a:buNone/>
            </a:pPr>
            <a:r>
              <a:rPr lang="ru-RU" sz="1800" b="1" dirty="0" smtClean="0"/>
              <a:t>• в обороне  – по удержанию занимаемых районов, рубежей и позиций, отражению ударов противника и нанесению поражения его наступающим группировкам; </a:t>
            </a:r>
          </a:p>
          <a:p>
            <a:pPr marL="0" indent="257175" algn="just">
              <a:lnSpc>
                <a:spcPct val="80000"/>
              </a:lnSpc>
              <a:buNone/>
            </a:pPr>
            <a:r>
              <a:rPr lang="ru-RU" sz="1800" b="1" dirty="0" smtClean="0"/>
              <a:t>• в наступлении (контрнаступлении) – по прорыву обороны противника, разгрому группировок его войск, захвату важных районов, рубежей и объектов, форсированию водных преград, преследованию отходящего противника;</a:t>
            </a:r>
            <a:br>
              <a:rPr lang="ru-RU" sz="1800" b="1" dirty="0" smtClean="0"/>
            </a:br>
            <a:r>
              <a:rPr lang="ru-RU" sz="1800" b="1" dirty="0" smtClean="0"/>
              <a:t>• ведут встречные сражения и бои, действуют в составе морских и тактических воздушных десантов.</a:t>
            </a:r>
          </a:p>
          <a:p>
            <a:pPr marL="0" indent="257175" algn="just">
              <a:buNone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_msv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511" b="23404"/>
          <a:stretch>
            <a:fillRect/>
          </a:stretch>
        </p:blipFill>
        <p:spPr>
          <a:xfrm>
            <a:off x="1214414" y="3623472"/>
            <a:ext cx="6699724" cy="3234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Мотострелковые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9144000" cy="1857388"/>
          </a:xfrm>
        </p:spPr>
        <p:txBody>
          <a:bodyPr>
            <a:noAutofit/>
          </a:bodyPr>
          <a:lstStyle/>
          <a:p>
            <a:pPr marL="0" indent="257175" algn="just">
              <a:lnSpc>
                <a:spcPct val="80000"/>
              </a:lnSpc>
              <a:buNone/>
            </a:pPr>
            <a:r>
              <a:rPr lang="ru-RU" sz="2400" b="1" dirty="0" smtClean="0"/>
              <a:t> Основу мотострелковых войск составляют мотострелковые бригады, обладающие высокой боевой самостоятельностью, универсальностью и огневой мощью. Они способны вести боевые действия в условиях применения как обычных средств вооруженной борьбы, так и оружия массового поражения в различных физико-географических и климатических условиях, днем и ночью.</a:t>
            </a:r>
          </a:p>
          <a:p>
            <a:pPr marL="0" indent="257175" algn="just">
              <a:buNone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_msv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1604" y="3143248"/>
            <a:ext cx="6256408" cy="3714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Танковые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9144000" cy="1714512"/>
          </a:xfrm>
        </p:spPr>
        <p:txBody>
          <a:bodyPr>
            <a:noAutofit/>
          </a:bodyPr>
          <a:lstStyle/>
          <a:p>
            <a:pPr marL="0" indent="257175" algn="just">
              <a:lnSpc>
                <a:spcPct val="80000"/>
              </a:lnSpc>
            </a:pPr>
            <a:r>
              <a:rPr lang="ru-RU" sz="1800" b="1" dirty="0" smtClean="0"/>
              <a:t>Танковые войска</a:t>
            </a:r>
            <a:r>
              <a:rPr lang="ru-RU" sz="1800" dirty="0" smtClean="0"/>
              <a:t> – род войск и главная ударная сила Сухопутных войск. Применяются преимущественно совместно с мотострелковыми войсками на главных направлениях и </a:t>
            </a:r>
            <a:r>
              <a:rPr lang="ru-RU" sz="1800" b="1" dirty="0" smtClean="0"/>
              <a:t>выполняют следующие основные задачи</a:t>
            </a:r>
            <a:r>
              <a:rPr lang="ru-RU" sz="1800" dirty="0" smtClean="0"/>
              <a:t>:</a:t>
            </a:r>
          </a:p>
          <a:p>
            <a:pPr marL="0" indent="257175" algn="just">
              <a:lnSpc>
                <a:spcPct val="80000"/>
              </a:lnSpc>
              <a:buNone/>
            </a:pPr>
            <a:r>
              <a:rPr lang="ru-RU" sz="1800" dirty="0" smtClean="0"/>
              <a:t>• </a:t>
            </a:r>
            <a:r>
              <a:rPr lang="ru-RU" sz="1800" b="1" i="1" dirty="0" smtClean="0"/>
              <a:t>в обороне</a:t>
            </a:r>
            <a:r>
              <a:rPr lang="ru-RU" sz="1800" dirty="0" smtClean="0"/>
              <a:t> — по непосредственной поддержке мотострелковых войск при отражении наступления противника и нанесению контратак и контрударов;</a:t>
            </a:r>
            <a:br>
              <a:rPr lang="ru-RU" sz="1800" dirty="0" smtClean="0"/>
            </a:br>
            <a:r>
              <a:rPr lang="ru-RU" sz="1800" dirty="0" smtClean="0"/>
              <a:t>• </a:t>
            </a:r>
            <a:r>
              <a:rPr lang="ru-RU" sz="1800" b="1" i="1" dirty="0" smtClean="0"/>
              <a:t>в наступлении </a:t>
            </a:r>
            <a:r>
              <a:rPr lang="ru-RU" sz="1800" dirty="0" smtClean="0"/>
              <a:t>— по нанесению мощных рассекающих ударов на большую глубину, развитию успеха, разгрому противника во встречных боях и сражениях </a:t>
            </a:r>
            <a:r>
              <a:rPr lang="ru-RU" sz="1800" dirty="0" smtClean="0"/>
              <a:t>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_msv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647" r="14444"/>
          <a:stretch>
            <a:fillRect/>
          </a:stretch>
        </p:blipFill>
        <p:spPr>
          <a:xfrm>
            <a:off x="3786140" y="1500173"/>
            <a:ext cx="5357860" cy="53578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Танковые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3786182" cy="5357826"/>
          </a:xfrm>
        </p:spPr>
        <p:txBody>
          <a:bodyPr>
            <a:noAutofit/>
          </a:bodyPr>
          <a:lstStyle/>
          <a:p>
            <a:pPr marL="0" indent="257175" algn="just">
              <a:lnSpc>
                <a:spcPct val="80000"/>
              </a:lnSpc>
              <a:buNone/>
            </a:pPr>
            <a:endParaRPr lang="ru-RU" sz="2000" b="1" dirty="0" smtClean="0"/>
          </a:p>
          <a:p>
            <a:pPr marL="0" indent="257175" algn="just">
              <a:lnSpc>
                <a:spcPct val="80000"/>
              </a:lnSpc>
              <a:buNone/>
            </a:pPr>
            <a:r>
              <a:rPr lang="ru-RU" sz="2000" b="1" dirty="0" smtClean="0"/>
              <a:t>Основу танковых войск составляют танковые бригады и танковые батальоны мотострелковых бригад, обладающие большой устойчивостью к поражающим факторам ядерного оружия, огневой мощью, высокой подвижностью и маневренностью. Они способны наиболее полно использовать результаты огневого (ядерного) поражения противника и в короткие сроки достигать конечных целей боя и операции.</a:t>
            </a:r>
          </a:p>
          <a:p>
            <a:pPr marL="0" indent="257175" algn="just">
              <a:buNone/>
            </a:pP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_msv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0762" b="15549"/>
          <a:stretch>
            <a:fillRect/>
          </a:stretch>
        </p:blipFill>
        <p:spPr>
          <a:xfrm>
            <a:off x="0" y="3071810"/>
            <a:ext cx="9144000" cy="37861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Танковые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9144000" cy="1714512"/>
          </a:xfrm>
        </p:spPr>
        <p:txBody>
          <a:bodyPr>
            <a:noAutofit/>
          </a:bodyPr>
          <a:lstStyle/>
          <a:p>
            <a:pPr marL="0" indent="257175" algn="just">
              <a:lnSpc>
                <a:spcPct val="80000"/>
              </a:lnSpc>
              <a:buNone/>
            </a:pPr>
            <a:r>
              <a:rPr lang="ru-RU" sz="2000" b="1" dirty="0" smtClean="0"/>
              <a:t>Боевые возможности танковых соединений и подразделений позволяют им вести активные боевые действия днем и ночью, в значительном отрыве от других войск, громить противника во встречных боях и сражениях, с ходу преодолевать обширные зоны радиоактивного заражения, форсировать водные преграды, а также быстро создавать прочную оборону и успешно противостоять наступлению превосходящих сил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Ракетные войска и артиллерия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256"/>
            <a:ext cx="914400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Ракетные войска и артиллерия</a:t>
            </a:r>
            <a:r>
              <a:rPr lang="ru-RU" dirty="0" smtClean="0"/>
              <a:t> (РВ и А) – род войск Сухопутных войск, являющийся основным средством огневого и ядерного поражения противника в ходе ведения общевойсковых операций (боевых действий).</a:t>
            </a:r>
            <a:endParaRPr lang="ru-RU" dirty="0"/>
          </a:p>
        </p:txBody>
      </p:sp>
      <p:pic>
        <p:nvPicPr>
          <p:cNvPr id="5" name="Содержимое 4" descr="rvia_sv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8741" b="27657"/>
          <a:stretch>
            <a:fillRect/>
          </a:stretch>
        </p:blipFill>
        <p:spPr>
          <a:xfrm>
            <a:off x="0" y="1500174"/>
            <a:ext cx="9144000" cy="2800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Ракетные войска и </a:t>
            </a:r>
            <a:r>
              <a:rPr lang="ru-RU" dirty="0" smtClean="0"/>
              <a:t>артиллерия. Задачи: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1500174"/>
          <a:ext cx="9144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</TotalTime>
  <Words>781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Модульная</vt:lpstr>
      <vt:lpstr>Структура  сухопутных войск ВС РФ</vt:lpstr>
      <vt:lpstr>Сухопутные войска</vt:lpstr>
      <vt:lpstr>Мотострелковые войска</vt:lpstr>
      <vt:lpstr>Мотострелковые войска</vt:lpstr>
      <vt:lpstr>Танковые войска</vt:lpstr>
      <vt:lpstr>Танковые войска</vt:lpstr>
      <vt:lpstr>Танковые войска</vt:lpstr>
      <vt:lpstr>Ракетные войска и артиллерия</vt:lpstr>
      <vt:lpstr>Ракетные войска и артиллерия. Задачи:</vt:lpstr>
      <vt:lpstr>Войска противовоздушной обороны</vt:lpstr>
      <vt:lpstr>Войска противовоздушной обороны. Задачи:</vt:lpstr>
      <vt:lpstr>Разведывательные соединения и воинские части</vt:lpstr>
      <vt:lpstr>Разведывательные соединения и воинские части. Задачи:</vt:lpstr>
      <vt:lpstr>Инженерные войска</vt:lpstr>
      <vt:lpstr>Инженерные войска. Задачи:</vt:lpstr>
      <vt:lpstr>Войска радиационной, химической и биологической защиты</vt:lpstr>
      <vt:lpstr>Войска радиационной, химической и биологической защиты. Задачи:</vt:lpstr>
      <vt:lpstr>Войска связи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 Вооруженных сил РФ</dc:title>
  <dc:creator>Сергей</dc:creator>
  <cp:lastModifiedBy>Сергей</cp:lastModifiedBy>
  <cp:revision>21</cp:revision>
  <dcterms:created xsi:type="dcterms:W3CDTF">2015-02-05T11:02:24Z</dcterms:created>
  <dcterms:modified xsi:type="dcterms:W3CDTF">2015-02-06T13:11:05Z</dcterms:modified>
</cp:coreProperties>
</file>