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70" d="100"/>
          <a:sy n="70" d="100"/>
        </p:scale>
        <p:origin x="6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D57F4-95A5-4111-BE47-9C0003843DD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BBA6-3AA0-43B4-9CF6-B4E30008D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4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BBA6-3AA0-43B4-9CF6-B4E30008D5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7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BBA6-3AA0-43B4-9CF6-B4E30008D5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8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BBA6-3AA0-43B4-9CF6-B4E30008D5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0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B%D0%BD%D0%B8%D1%8F" TargetMode="External"/><Relationship Id="rId3" Type="http://schemas.openxmlformats.org/officeDocument/2006/relationships/slide" Target="slide5.xml"/><Relationship Id="rId7" Type="http://schemas.openxmlformats.org/officeDocument/2006/relationships/hyperlink" Target="https://ru.wikipedia.org/wiki/%D0%9B%D0%B5%D1%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1%81%D0%BD%D0%BE%D0%B9_%D0%BF%D0%BE%D0%B6%D0%B0%D1%80" TargetMode="External"/><Relationship Id="rId3" Type="http://schemas.openxmlformats.org/officeDocument/2006/relationships/slide" Target="slide2.xml"/><Relationship Id="rId7" Type="http://schemas.openxmlformats.org/officeDocument/2006/relationships/hyperlink" Target="https://ru.wikipedia.org/wiki/%D0%A2%D0%BE%D1%80%D1%84%D1%8F%D0%BD%D1%8B%D0%B5_%D0%BF%D0%BE%D0%B6%D0%B0%D1%80%D1%8B#cite_note-BSE_.D0.BB.D0.B5.D1.81_.D0.BF.D0.BE.D0.B6-1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E%D1%80%D1%84" TargetMode="External"/><Relationship Id="rId5" Type="http://schemas.openxmlformats.org/officeDocument/2006/relationships/image" Target="../media/image7.jpeg"/><Relationship Id="rId4" Type="http://schemas.openxmlformats.org/officeDocument/2006/relationships/slide" Target="slide10.xml"/><Relationship Id="rId9" Type="http://schemas.openxmlformats.org/officeDocument/2006/relationships/hyperlink" Target="https://ru.wikipedia.org/wiki/%D0%A2%D0%BE%D1%80%D1%84%D1%8F%D0%BD%D1%8B%D0%B5_%D0%BF%D0%BE%D0%B6%D0%B0%D1%80%D1%8B#cite_note-vorob2004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Чрезвычайные ситуации природного характера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7 класса</a:t>
            </a:r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Л.В.Мокеева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2 стр.2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cdn1.img22.ria.ru/images/25536/44/25536441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089"/>
            <a:ext cx="7715199" cy="43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2 стр.3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Причины пожаров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5163"/>
            <a:ext cx="7344816" cy="42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3 стр.1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Правила безопасного поведения в лесу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5163"/>
            <a:ext cx="7200800" cy="42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3 стр.2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cdn3.img22.ria.ru/images/25103/04/251030439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5163"/>
            <a:ext cx="7890067" cy="42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3 стр.3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Классификация электронного учебника</a:t>
            </a:r>
          </a:p>
          <a:p>
            <a:pPr algn="ctr"/>
            <a:r>
              <a:rPr lang="ru-RU" sz="2000" dirty="0" smtClean="0"/>
              <a:t>По функциональному признаку: обучающие;</a:t>
            </a:r>
          </a:p>
          <a:p>
            <a:pPr algn="ctr"/>
            <a:r>
              <a:rPr lang="ru-RU" sz="2000" dirty="0" smtClean="0"/>
              <a:t>По структуре: однотомные;</a:t>
            </a:r>
          </a:p>
          <a:p>
            <a:pPr algn="ctr"/>
            <a:r>
              <a:rPr lang="ru-RU" sz="2000" dirty="0" smtClean="0"/>
              <a:t>По организации текста: </a:t>
            </a:r>
            <a:r>
              <a:rPr lang="ru-RU" sz="2000" dirty="0" err="1" smtClean="0"/>
              <a:t>моноиздание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dirty="0" smtClean="0"/>
              <a:t>По характеру представленной информации: учебное пособие;</a:t>
            </a:r>
          </a:p>
          <a:p>
            <a:pPr algn="ctr"/>
            <a:r>
              <a:rPr lang="ru-RU" sz="2000" dirty="0" smtClean="0"/>
              <a:t>По форме изложения: классическое;</a:t>
            </a:r>
          </a:p>
          <a:p>
            <a:pPr algn="ctr"/>
            <a:r>
              <a:rPr lang="ru-RU" sz="2000" dirty="0" smtClean="0"/>
              <a:t>По целевому назначению: для школьников;</a:t>
            </a:r>
          </a:p>
          <a:p>
            <a:pPr algn="ctr"/>
            <a:r>
              <a:rPr lang="ru-RU" sz="2000" dirty="0" smtClean="0"/>
              <a:t>По наличию печатного эквивалента: самостоятельное;</a:t>
            </a:r>
          </a:p>
          <a:p>
            <a:pPr algn="ctr"/>
            <a:r>
              <a:rPr lang="ru-RU" sz="2000" dirty="0" smtClean="0"/>
              <a:t>По природе основной информации: мультимедийное;</a:t>
            </a:r>
          </a:p>
          <a:p>
            <a:pPr algn="ctr"/>
            <a:r>
              <a:rPr lang="ru-RU" sz="2000" dirty="0" smtClean="0"/>
              <a:t>Технология распространения: локальная;</a:t>
            </a:r>
          </a:p>
          <a:p>
            <a:pPr algn="ctr"/>
            <a:r>
              <a:rPr lang="ru-RU" sz="2000" dirty="0"/>
              <a:t>По характеру взаимодействия пользователя и электронного издания: </a:t>
            </a:r>
            <a:r>
              <a:rPr lang="ru-RU" sz="2000" dirty="0" smtClean="0"/>
              <a:t>детерминированное.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Тема 1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dirty="0" smtClean="0"/>
              <a:t>Лесные пожары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Тема 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dirty="0" smtClean="0"/>
              <a:t>Торфяные пожары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Тема 3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dirty="0"/>
              <a:t>П</a:t>
            </a:r>
            <a:r>
              <a:rPr lang="ru-RU" dirty="0" smtClean="0"/>
              <a:t>равила  безопасного поведения в лесу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7929586" y="5286388"/>
            <a:ext cx="914400" cy="914400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500034" y="5429264"/>
            <a:ext cx="2160000" cy="720000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8" name="Багетная рамка 7">
            <a:hlinkClick r:id="rId6" action="ppaction://hlinksldjump"/>
          </p:cNvPr>
          <p:cNvSpPr/>
          <p:nvPr/>
        </p:nvSpPr>
        <p:spPr>
          <a:xfrm>
            <a:off x="2786050" y="5429264"/>
            <a:ext cx="2160000" cy="720000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9" name="Управляющая кнопка: справка 8">
            <a:hlinkClick r:id="rId7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 авторе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Мокеева</a:t>
            </a:r>
            <a:r>
              <a:rPr lang="ru-RU" dirty="0" smtClean="0"/>
              <a:t> Лидия </a:t>
            </a:r>
            <a:r>
              <a:rPr lang="ru-RU" dirty="0" smtClean="0"/>
              <a:t>В</a:t>
            </a:r>
            <a:r>
              <a:rPr lang="ru-RU" dirty="0" smtClean="0"/>
              <a:t>ячеславовна</a:t>
            </a:r>
          </a:p>
          <a:p>
            <a:r>
              <a:rPr lang="ru-RU" dirty="0" smtClean="0"/>
              <a:t>Студентка 4 курса </a:t>
            </a:r>
            <a:r>
              <a:rPr lang="ru-RU" dirty="0" err="1" smtClean="0"/>
              <a:t>Бж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2" y="6072206"/>
            <a:ext cx="484632" cy="64294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kem.emercom-karelia.ru/images/2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7433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Библиография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935480"/>
            <a:ext cx="3614734" cy="4389120"/>
          </a:xfrm>
        </p:spPr>
        <p:txBody>
          <a:bodyPr/>
          <a:lstStyle/>
          <a:p>
            <a:r>
              <a:rPr lang="ru-RU" dirty="0" smtClean="0"/>
              <a:t>Рабочая тетрадь по ОБЖ за 7 класс, </a:t>
            </a:r>
          </a:p>
          <a:p>
            <a:pPr marL="0" indent="0">
              <a:buNone/>
            </a:pPr>
            <a:r>
              <a:rPr lang="ru-RU" dirty="0" smtClean="0"/>
              <a:t>Юрий Подолян, год выпуска 2014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200" name="Picture 8" descr="http://read.ru/covers_rr/big/371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18669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Помощь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7088"/>
            <a:ext cx="8229600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Круговая стрелка 4">
            <a:hlinkClick r:id="" action="ppaction://hlinkshowjump?jump=lastslideviewed"/>
          </p:cNvPr>
          <p:cNvSpPr/>
          <p:nvPr/>
        </p:nvSpPr>
        <p:spPr>
          <a:xfrm>
            <a:off x="7708392" y="5835396"/>
            <a:ext cx="978408" cy="97840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7200" y="2660904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57200" y="4130048"/>
            <a:ext cx="978408" cy="48463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285220" y="3965674"/>
            <a:ext cx="1216152" cy="486284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5308294" y="2282013"/>
            <a:ext cx="914400" cy="9144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873300" y="5428496"/>
            <a:ext cx="484632" cy="97840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5188439" y="5279140"/>
            <a:ext cx="1042416" cy="104241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Лесные пожары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sakha.today/wp-content/uploads/2014/12/DSCN2768_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4133"/>
            <a:ext cx="31718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004048" y="1935480"/>
            <a:ext cx="3682752" cy="43891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2404133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Лесно́й</a:t>
            </a:r>
            <a:r>
              <a:rPr lang="ru-RU" b="1" dirty="0"/>
              <a:t> </a:t>
            </a:r>
            <a:r>
              <a:rPr lang="ru-RU" b="1" dirty="0" err="1"/>
              <a:t>пожа́р</a:t>
            </a:r>
            <a:r>
              <a:rPr lang="ru-RU" dirty="0"/>
              <a:t> — стихийное, неуправляемое распространение огня по </a:t>
            </a:r>
            <a:r>
              <a:rPr lang="ru-RU" dirty="0">
                <a:hlinkClick r:id="rId7" tooltip="Лес"/>
              </a:rPr>
              <a:t>лесным</a:t>
            </a:r>
            <a:r>
              <a:rPr lang="ru-RU" dirty="0"/>
              <a:t> площадям. Причины возникновения пожаров в лесу принято делить на естественные и антропогенные. Наиболее распространенными естественными причинами больших </a:t>
            </a:r>
            <a:r>
              <a:rPr lang="ru-RU" i="1" dirty="0"/>
              <a:t>лесных пожаров</a:t>
            </a:r>
            <a:r>
              <a:rPr lang="ru-RU" dirty="0"/>
              <a:t> на Земле обычно являются </a:t>
            </a:r>
            <a:r>
              <a:rPr lang="ru-RU" dirty="0">
                <a:hlinkClick r:id="rId8" tooltip="Молния"/>
              </a:rPr>
              <a:t>молнии</a:t>
            </a:r>
            <a:r>
              <a:rPr lang="ru-RU" dirty="0"/>
              <a:t>. Размеры пожаров делают возможным их визуальное наблюдение даже из космоса.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1 стр.2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cdn1.img22.ria.ru/images/26087/58/260875822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5" y="1865950"/>
            <a:ext cx="801317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3143240" y="6426000"/>
            <a:ext cx="770400" cy="432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 descr="http://media73.ru/wp-content/uploads/2012/11/%D1%84%D0%BE%D1%82%D0%BE-%D0%BB%D0%B5%D1%81%D0%BD%D1%8B%D0%B5-%D0%BF%D0%BE%D0%B6%D0%B0%D1%80%D1%8B-300x225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7972420" cy="4659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1279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Торфяной пожар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685226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071934" y="6215058"/>
            <a:ext cx="484632" cy="64294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4714876" y="6429396"/>
            <a:ext cx="771752" cy="43008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://lh6.ggpht.com/-gVnoikTIxDA/T0osLjQBoeI/AAAAAAAAEUo/LAw5dAsbfFw/torfjanoi_pozhar_thumb%25255B1%25255D.jpg?imgmax=8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358"/>
            <a:ext cx="421766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3164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787331"/>
            <a:ext cx="3892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Торфяные пожары</a:t>
            </a:r>
            <a:r>
              <a:rPr lang="ru-RU" dirty="0"/>
              <a:t> — вид лесных пожаров, при котором горит слой </a:t>
            </a:r>
            <a:r>
              <a:rPr lang="ru-RU" dirty="0">
                <a:hlinkClick r:id="rId6" tooltip="Торф"/>
              </a:rPr>
              <a:t>торфа</a:t>
            </a:r>
            <a:r>
              <a:rPr lang="ru-RU" dirty="0"/>
              <a:t> и корни деревьев</a:t>
            </a:r>
            <a:r>
              <a:rPr lang="ru-RU" baseline="30000" dirty="0">
                <a:hlinkClick r:id="rId7"/>
              </a:rPr>
              <a:t>[1]</a:t>
            </a:r>
            <a:r>
              <a:rPr lang="ru-RU" dirty="0"/>
              <a:t>. </a:t>
            </a:r>
            <a:r>
              <a:rPr lang="ru-RU" dirty="0">
                <a:hlinkClick r:id="rId8" tooltip="Лесной пожар"/>
              </a:rPr>
              <a:t>Лесные пожары</a:t>
            </a:r>
            <a:r>
              <a:rPr lang="ru-RU" dirty="0"/>
              <a:t> подразделяют на верховые, низовые и почвенные (торфяные)</a:t>
            </a:r>
            <a:r>
              <a:rPr lang="ru-RU" baseline="30000" dirty="0">
                <a:hlinkClick r:id="rId9"/>
              </a:rPr>
              <a:t>[2]</a:t>
            </a:r>
            <a:r>
              <a:rPr lang="ru-RU" baseline="30000" dirty="0"/>
              <a:t>:101</a:t>
            </a:r>
            <a:r>
              <a:rPr lang="ru-RU" dirty="0"/>
              <a:t>. Пожар распространяется со скоростью до нескольких метров в сутки. Часто торфяные пожары представляют собой стадию развития низовых пожаров, либо переходят в низовой пожар при раздувании их ветром. При выгорании почвы под деревьями последние беспорядочно падают</a:t>
            </a:r>
            <a:r>
              <a:rPr lang="ru-RU" baseline="30000" dirty="0">
                <a:hlinkClick r:id="rId9"/>
              </a:rPr>
              <a:t>[2]</a:t>
            </a:r>
            <a:r>
              <a:rPr lang="ru-RU" baseline="30000" dirty="0"/>
              <a:t>:102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155</Words>
  <Application>Microsoft Office PowerPoint</Application>
  <PresentationFormat>Экран (4:3)</PresentationFormat>
  <Paragraphs>41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Чрезвычайные ситуации природного характера</vt:lpstr>
      <vt:lpstr>Содержание</vt:lpstr>
      <vt:lpstr>Об авторе</vt:lpstr>
      <vt:lpstr>Библиография</vt:lpstr>
      <vt:lpstr>Помощь</vt:lpstr>
      <vt:lpstr>       Лесные пожары</vt:lpstr>
      <vt:lpstr>Тема 1 стр.2</vt:lpstr>
      <vt:lpstr>Презентация PowerPoint</vt:lpstr>
      <vt:lpstr>Торфяной пожар</vt:lpstr>
      <vt:lpstr>Тема 2 стр.2</vt:lpstr>
      <vt:lpstr>Тема 2 стр.3</vt:lpstr>
      <vt:lpstr>Тема 3 стр.1</vt:lpstr>
      <vt:lpstr>Тема 3 стр.2</vt:lpstr>
      <vt:lpstr>Тема 3 стр.3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хозяйства</dc:title>
  <dc:creator>student</dc:creator>
  <cp:lastModifiedBy>student</cp:lastModifiedBy>
  <cp:revision>28</cp:revision>
  <dcterms:created xsi:type="dcterms:W3CDTF">2014-09-22T09:15:17Z</dcterms:created>
  <dcterms:modified xsi:type="dcterms:W3CDTF">2015-02-05T06:49:00Z</dcterms:modified>
</cp:coreProperties>
</file>