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"/>
            <a:ext cx="9144000" cy="67710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 русского языка и биологии в 5 классе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591047"/>
            <a:ext cx="7524327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Обучающие </a:t>
            </a:r>
            <a:r>
              <a:rPr lang="ru-RU" b="1" dirty="0"/>
              <a:t>цели</a:t>
            </a:r>
            <a:r>
              <a:rPr lang="ru-RU" dirty="0"/>
              <a:t>: обобщить знания по теме «Однородные члены предложения.  Знаки препинания в предложениях с обобщающим словом при однородных членах предложения», уметь читать предложения с однородными членами с перечислительной интонацией при изучении  темы «Царство Растения»;</a:t>
            </a:r>
          </a:p>
          <a:p>
            <a:endParaRPr lang="ru-RU" dirty="0" smtClean="0"/>
          </a:p>
          <a:p>
            <a:r>
              <a:rPr lang="ru-RU" b="1" dirty="0"/>
              <a:t>Воспитательные цели</a:t>
            </a:r>
            <a:r>
              <a:rPr lang="ru-RU" dirty="0"/>
              <a:t>: воспитывать интерес к творчеству, любви к природе, любви к родному языку;</a:t>
            </a:r>
          </a:p>
          <a:p>
            <a:endParaRPr lang="ru-RU" b="1" dirty="0" smtClean="0"/>
          </a:p>
          <a:p>
            <a:r>
              <a:rPr lang="ru-RU" b="1" dirty="0" smtClean="0"/>
              <a:t>Развивающие </a:t>
            </a:r>
            <a:r>
              <a:rPr lang="ru-RU" b="1" dirty="0"/>
              <a:t>задачи</a:t>
            </a:r>
            <a:r>
              <a:rPr lang="ru-RU" dirty="0"/>
              <a:t>: развивать свободное творческое общение, внимание, продолжить формирование умений анализировать, аргументированно излагать свою точку зрения, развивать навыки культуры общения, проводить сравнения, делать обобщения, выводы; развивать логическое мышление, речь учащихся путем включения предложений с однородными членами, навыки коллективной работы.</a:t>
            </a:r>
          </a:p>
          <a:p>
            <a:endParaRPr lang="ru-RU" b="1" i="1" dirty="0" smtClean="0"/>
          </a:p>
          <a:p>
            <a:r>
              <a:rPr lang="ru-RU" b="1" i="1" dirty="0" smtClean="0"/>
              <a:t>Формы </a:t>
            </a:r>
            <a:r>
              <a:rPr lang="ru-RU" b="1" i="1" dirty="0"/>
              <a:t>работы</a:t>
            </a:r>
            <a:r>
              <a:rPr lang="ru-RU" i="1" dirty="0"/>
              <a:t>:</a:t>
            </a:r>
            <a:r>
              <a:rPr lang="ru-RU" dirty="0"/>
              <a:t> фронтальная работа со всем классом, практикум ( групповая работа-5 групп), индивидуальная работа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96146" y="764704"/>
            <a:ext cx="7055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Авторы</a:t>
            </a:r>
            <a:r>
              <a:rPr lang="en-US" sz="2000" dirty="0" smtClean="0"/>
              <a:t>: </a:t>
            </a:r>
            <a:r>
              <a:rPr lang="ru-RU" sz="2000" dirty="0" smtClean="0"/>
              <a:t>учитель биологии Михайлова Ю.С</a:t>
            </a:r>
            <a:r>
              <a:rPr lang="en-US" sz="2000" dirty="0" smtClean="0"/>
              <a:t>.,</a:t>
            </a:r>
            <a:endParaRPr lang="ru-RU" sz="2000" dirty="0" smtClean="0"/>
          </a:p>
          <a:p>
            <a:r>
              <a:rPr lang="ru-RU" sz="2000" dirty="0" smtClean="0"/>
              <a:t>учителя русского языка Панюшкина Е.Е.</a:t>
            </a:r>
            <a:r>
              <a:rPr lang="en-US" sz="2000" dirty="0" smtClean="0"/>
              <a:t>, </a:t>
            </a:r>
            <a:r>
              <a:rPr lang="ru-RU" sz="2000" dirty="0" smtClean="0"/>
              <a:t>Голоскевич С.И.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0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9940" y="0"/>
            <a:ext cx="711246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Дополните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преобразуйте схему  </a:t>
            </a:r>
          </a:p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 однородными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членами</a:t>
            </a:r>
          </a:p>
          <a:p>
            <a:pPr algn="ctr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34" y="1268760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БИОЛОГИЯ</a:t>
            </a:r>
            <a:r>
              <a:rPr lang="ru-RU" sz="2500" b="1" dirty="0" smtClean="0"/>
              <a:t>:</a:t>
            </a:r>
          </a:p>
          <a:p>
            <a:endParaRPr lang="ru-RU" sz="2500" dirty="0"/>
          </a:p>
          <a:p>
            <a:r>
              <a:rPr lang="ru-RU" sz="2500" dirty="0"/>
              <a:t>На какие группы можно поделить все растения?</a:t>
            </a:r>
          </a:p>
          <a:p>
            <a:r>
              <a:rPr lang="ru-RU" sz="2500" dirty="0"/>
              <a:t>Назовите еще примеры культурных (дикорастущих) растений.</a:t>
            </a:r>
          </a:p>
          <a:p>
            <a:r>
              <a:rPr lang="ru-RU" sz="2500" dirty="0"/>
              <a:t>Чем отличаются культурные растения от дикорастущих</a:t>
            </a:r>
            <a:r>
              <a:rPr lang="ru-RU" sz="2500" dirty="0" smtClean="0"/>
              <a:t>?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4333" y="3933056"/>
            <a:ext cx="75118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РУССКИЙ ЯЗЫК:</a:t>
            </a:r>
            <a:endParaRPr lang="ru-RU" sz="2500" dirty="0"/>
          </a:p>
          <a:p>
            <a:endParaRPr lang="ru-RU" sz="2500" dirty="0" smtClean="0"/>
          </a:p>
          <a:p>
            <a:r>
              <a:rPr lang="ru-RU" sz="2500" dirty="0" smtClean="0"/>
              <a:t>Найдите </a:t>
            </a:r>
            <a:r>
              <a:rPr lang="ru-RU" sz="2500" dirty="0"/>
              <a:t>однородные члены предложения в составленном предложении</a:t>
            </a:r>
          </a:p>
          <a:p>
            <a:r>
              <a:rPr lang="ru-RU" sz="2500" dirty="0"/>
              <a:t>Какие признаки характеризуют однородные члены предложения?</a:t>
            </a:r>
          </a:p>
        </p:txBody>
      </p:sp>
    </p:spTree>
    <p:extLst>
      <p:ext uri="{BB962C8B-B14F-4D97-AF65-F5344CB8AC3E}">
        <p14:creationId xmlns:p14="http://schemas.microsoft.com/office/powerpoint/2010/main" val="25620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хе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7" b="-25113"/>
          <a:stretch>
            <a:fillRect/>
          </a:stretch>
        </p:blipFill>
        <p:spPr bwMode="auto">
          <a:xfrm>
            <a:off x="323528" y="2060849"/>
            <a:ext cx="84249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8644" y="0"/>
            <a:ext cx="7215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Дополните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преобразуйте схему  </a:t>
            </a:r>
          </a:p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 однородными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членами.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67770"/>
            <a:ext cx="57518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/>
              <a:t>Назовите свойства живых 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11098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90405"/>
            <a:ext cx="82809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БИОЛОГИЯ И РУССКИЙ ЯЗЫК:</a:t>
            </a:r>
            <a:endParaRPr lang="ru-RU" sz="2500" dirty="0"/>
          </a:p>
          <a:p>
            <a:r>
              <a:rPr lang="ru-RU" sz="2500" b="1" dirty="0"/>
              <a:t> </a:t>
            </a:r>
            <a:endParaRPr lang="ru-RU" sz="2500" dirty="0"/>
          </a:p>
          <a:p>
            <a:r>
              <a:rPr lang="ru-RU" sz="2500" dirty="0" smtClean="0"/>
              <a:t>Какой </a:t>
            </a:r>
            <a:r>
              <a:rPr lang="ru-RU" sz="2500" dirty="0"/>
              <a:t>важный признак объединяет все растения? (2 абзац </a:t>
            </a:r>
            <a:r>
              <a:rPr lang="ru-RU" sz="2500" dirty="0" smtClean="0"/>
              <a:t>стр. </a:t>
            </a:r>
            <a:r>
              <a:rPr lang="ru-RU" sz="2500" dirty="0"/>
              <a:t>46 учебника Пономарёва И.Н., Биология: 5 класс: учебник для учащихся общеобразовательных учреждений - М.: Вентена - Граф, 2012</a:t>
            </a:r>
            <a:r>
              <a:rPr lang="ru-RU" sz="2500" dirty="0" smtClean="0"/>
              <a:t>.</a:t>
            </a:r>
          </a:p>
          <a:p>
            <a:r>
              <a:rPr lang="ru-RU" sz="2500" dirty="0"/>
              <a:t>Найдите </a:t>
            </a:r>
            <a:r>
              <a:rPr lang="ru-RU" sz="2500" dirty="0" smtClean="0"/>
              <a:t>во 2 абзаце на странице 46 учебника предложение </a:t>
            </a:r>
            <a:r>
              <a:rPr lang="ru-RU" sz="2500" dirty="0"/>
              <a:t>с однородными членами. Какие это члены предложения</a:t>
            </a:r>
            <a:r>
              <a:rPr lang="ru-RU" sz="2500" dirty="0" smtClean="0"/>
              <a:t>?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9940" y="0"/>
            <a:ext cx="71124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Дополните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преобразуйте схему  </a:t>
            </a:r>
          </a:p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 однородными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членами</a:t>
            </a:r>
          </a:p>
          <a:p>
            <a:pPr algn="ctr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</a:t>
            </a:r>
          </a:p>
          <a:p>
            <a:pPr algn="ctr"/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9940" y="0"/>
            <a:ext cx="71124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Дополните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преобразуйте схему  </a:t>
            </a:r>
          </a:p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 однородными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членами</a:t>
            </a:r>
          </a:p>
          <a:p>
            <a:pPr algn="ctr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</a:t>
            </a:r>
          </a:p>
          <a:p>
            <a:pPr algn="ctr"/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Схема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5" r="-14056"/>
          <a:stretch>
            <a:fillRect/>
          </a:stretch>
        </p:blipFill>
        <p:spPr bwMode="auto">
          <a:xfrm>
            <a:off x="3402244" y="1938992"/>
            <a:ext cx="6398514" cy="35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047" y="1844824"/>
            <a:ext cx="675120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БИОЛОГИЯ:</a:t>
            </a:r>
            <a:endParaRPr lang="ru-RU" sz="2500" dirty="0"/>
          </a:p>
          <a:p>
            <a:r>
              <a:rPr lang="ru-RU" sz="2500" b="1" dirty="0"/>
              <a:t> </a:t>
            </a:r>
            <a:endParaRPr lang="ru-RU" sz="2500" dirty="0"/>
          </a:p>
          <a:p>
            <a:r>
              <a:rPr lang="ru-RU" sz="2500" dirty="0"/>
              <a:t>Из чего состоит побег?</a:t>
            </a:r>
          </a:p>
          <a:p>
            <a:r>
              <a:rPr lang="ru-RU" sz="2500" dirty="0"/>
              <a:t>Какие органы растения вы знаете?</a:t>
            </a:r>
          </a:p>
          <a:p>
            <a:r>
              <a:rPr lang="ru-RU" sz="2500" dirty="0"/>
              <a:t> 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044" y="429309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dirty="0"/>
              <a:t>РУССКИЙ ЯЗЫК</a:t>
            </a:r>
            <a:r>
              <a:rPr lang="ru-RU" sz="2500" b="1" dirty="0" smtClean="0"/>
              <a:t>:</a:t>
            </a:r>
          </a:p>
          <a:p>
            <a:endParaRPr lang="ru-RU" sz="2500" b="1" dirty="0"/>
          </a:p>
          <a:p>
            <a:r>
              <a:rPr lang="ru-RU" sz="2500" dirty="0" smtClean="0"/>
              <a:t>Составьте предложение по схеме. </a:t>
            </a:r>
          </a:p>
          <a:p>
            <a:r>
              <a:rPr lang="ru-RU" sz="2500" dirty="0" smtClean="0"/>
              <a:t>Назовите однородные члены в получившемся предложении.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1454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9940" y="0"/>
            <a:ext cx="71124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Дополните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преобразуйте схему  </a:t>
            </a:r>
          </a:p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 однородными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членами</a:t>
            </a:r>
          </a:p>
          <a:p>
            <a:pPr algn="ctr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</a:t>
            </a:r>
          </a:p>
          <a:p>
            <a:pPr algn="ctr"/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9" name="Схема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19" r="-13554"/>
          <a:stretch>
            <a:fillRect/>
          </a:stretch>
        </p:blipFill>
        <p:spPr bwMode="auto">
          <a:xfrm>
            <a:off x="-633300" y="2492896"/>
            <a:ext cx="71287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31243" y="1443548"/>
            <a:ext cx="4950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БИОЛОГИЯ</a:t>
            </a:r>
            <a:r>
              <a:rPr lang="ru-RU" sz="2000" b="1" dirty="0" smtClean="0"/>
              <a:t>:</a:t>
            </a:r>
            <a:endParaRPr lang="ru-RU" sz="2000" dirty="0"/>
          </a:p>
          <a:p>
            <a:r>
              <a:rPr lang="ru-RU" sz="2000" dirty="0"/>
              <a:t>На какие группы делится Царство Растения?</a:t>
            </a:r>
          </a:p>
          <a:p>
            <a:r>
              <a:rPr lang="ru-RU" sz="2000" dirty="0"/>
              <a:t>Какое главное отличие цветковых растений?</a:t>
            </a:r>
          </a:p>
          <a:p>
            <a:r>
              <a:rPr lang="ru-RU" sz="2000" dirty="0"/>
              <a:t>Почему «голосеменные» получили такое название</a:t>
            </a:r>
            <a:r>
              <a:rPr lang="ru-RU" sz="2000" dirty="0" smtClean="0"/>
              <a:t>?</a:t>
            </a:r>
          </a:p>
          <a:p>
            <a:endParaRPr lang="ru-RU" sz="2000" dirty="0"/>
          </a:p>
          <a:p>
            <a:r>
              <a:rPr lang="ru-RU" sz="2000" b="1" dirty="0"/>
              <a:t>РУССКИЙ ЯЗЫК</a:t>
            </a:r>
            <a:r>
              <a:rPr lang="ru-RU" sz="2000" b="1" dirty="0" smtClean="0"/>
              <a:t>:</a:t>
            </a:r>
            <a:endParaRPr lang="ru-RU" sz="2000" dirty="0"/>
          </a:p>
          <a:p>
            <a:r>
              <a:rPr lang="ru-RU" sz="2000" dirty="0" smtClean="0"/>
              <a:t>Составьте предложение по схеме.</a:t>
            </a:r>
            <a:endParaRPr lang="ru-RU" sz="2000" dirty="0"/>
          </a:p>
          <a:p>
            <a:r>
              <a:rPr lang="ru-RU" sz="2000" dirty="0" smtClean="0"/>
              <a:t>Найдите однородные члены предложения.</a:t>
            </a:r>
            <a:endParaRPr lang="ru-RU" sz="2000" dirty="0"/>
          </a:p>
          <a:p>
            <a:r>
              <a:rPr lang="ru-RU" sz="2000" dirty="0"/>
              <a:t>Какими признаками они характеризуются?</a:t>
            </a:r>
          </a:p>
        </p:txBody>
      </p:sp>
    </p:spTree>
    <p:extLst>
      <p:ext uri="{BB962C8B-B14F-4D97-AF65-F5344CB8AC3E}">
        <p14:creationId xmlns:p14="http://schemas.microsoft.com/office/powerpoint/2010/main" val="36470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9940" y="0"/>
            <a:ext cx="71124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Дополните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преобразуйте схему  </a:t>
            </a:r>
          </a:p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 однородными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членами</a:t>
            </a:r>
          </a:p>
          <a:p>
            <a:pPr algn="ctr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</a:t>
            </a:r>
          </a:p>
          <a:p>
            <a:pPr algn="ctr"/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Схе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14" b="-24280"/>
          <a:stretch>
            <a:fillRect/>
          </a:stretch>
        </p:blipFill>
        <p:spPr bwMode="auto">
          <a:xfrm>
            <a:off x="1115616" y="3212976"/>
            <a:ext cx="7867413" cy="408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1268760"/>
            <a:ext cx="51845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БИОЛОГИЯ</a:t>
            </a:r>
            <a:r>
              <a:rPr lang="ru-RU" sz="2500" b="1" dirty="0" smtClean="0"/>
              <a:t>:</a:t>
            </a:r>
            <a:endParaRPr lang="ru-RU" sz="2500" dirty="0"/>
          </a:p>
          <a:p>
            <a:r>
              <a:rPr lang="ru-RU" sz="2500" dirty="0" smtClean="0"/>
              <a:t>Как </a:t>
            </a:r>
            <a:r>
              <a:rPr lang="ru-RU" sz="2500" dirty="0"/>
              <a:t>можно размножить растение?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2132856"/>
            <a:ext cx="57606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b="1" dirty="0" smtClean="0"/>
          </a:p>
          <a:p>
            <a:r>
              <a:rPr lang="ru-RU" sz="2500" b="1" dirty="0" smtClean="0"/>
              <a:t>РУССКИЙ </a:t>
            </a:r>
            <a:r>
              <a:rPr lang="ru-RU" sz="2500" b="1" dirty="0"/>
              <a:t>ЯЗЫК:</a:t>
            </a:r>
            <a:endParaRPr lang="ru-RU" sz="2500" dirty="0"/>
          </a:p>
          <a:p>
            <a:r>
              <a:rPr lang="ru-RU" sz="2500" dirty="0"/>
              <a:t>Составьте предложение по схеме.</a:t>
            </a:r>
          </a:p>
          <a:p>
            <a:r>
              <a:rPr lang="ru-RU" sz="2500" dirty="0"/>
              <a:t>Найдите однородные члены предложения.</a:t>
            </a:r>
          </a:p>
          <a:p>
            <a:r>
              <a:rPr lang="ru-RU" sz="2500" dirty="0"/>
              <a:t>Какими признаками они характеризуются?</a:t>
            </a:r>
          </a:p>
        </p:txBody>
      </p:sp>
    </p:spTree>
    <p:extLst>
      <p:ext uri="{BB962C8B-B14F-4D97-AF65-F5344CB8AC3E}">
        <p14:creationId xmlns:p14="http://schemas.microsoft.com/office/powerpoint/2010/main" val="41907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676" y="177281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 </a:t>
            </a:r>
            <a:r>
              <a:rPr lang="ru-RU" sz="2600" b="1" dirty="0" smtClean="0"/>
              <a:t>1. </a:t>
            </a:r>
            <a:r>
              <a:rPr lang="ru-RU" sz="2600" dirty="0" smtClean="0"/>
              <a:t>Цветковое  растение состоит из следующих частей цветка  стебля корня листа.</a:t>
            </a:r>
          </a:p>
          <a:p>
            <a:r>
              <a:rPr lang="ru-RU" sz="2600" b="1" dirty="0" smtClean="0"/>
              <a:t>2. </a:t>
            </a:r>
            <a:r>
              <a:rPr lang="ru-RU" sz="2600" dirty="0" smtClean="0"/>
              <a:t>С помощью корня растение закрепляется в почве поглощает воду и минеральные вещества.</a:t>
            </a:r>
          </a:p>
          <a:p>
            <a:r>
              <a:rPr lang="ru-RU" sz="2600" b="1" dirty="0" smtClean="0"/>
              <a:t>3. </a:t>
            </a:r>
            <a:r>
              <a:rPr lang="ru-RU" sz="2600" dirty="0" smtClean="0"/>
              <a:t>Цветковые растения пшеница кукуруза рожь капуста играют важную роль в жизни человека.</a:t>
            </a:r>
          </a:p>
          <a:p>
            <a:r>
              <a:rPr lang="ru-RU" sz="2600" b="1" dirty="0" smtClean="0"/>
              <a:t>4. </a:t>
            </a:r>
            <a:r>
              <a:rPr lang="ru-RU" sz="2600" dirty="0" smtClean="0"/>
              <a:t>Хвойные растения сосна ель лиственница растут и в Подмосковье.</a:t>
            </a:r>
          </a:p>
          <a:p>
            <a:r>
              <a:rPr lang="ru-RU" sz="2600" b="1" dirty="0" smtClean="0"/>
              <a:t>5. </a:t>
            </a:r>
            <a:r>
              <a:rPr lang="ru-RU" sz="2600" dirty="0" smtClean="0"/>
              <a:t>Мхи папоротники хвощи и плауны  встречаются во влажных тропических лесах.</a:t>
            </a:r>
          </a:p>
          <a:p>
            <a:r>
              <a:rPr lang="ru-RU" sz="2600" b="1" dirty="0" smtClean="0"/>
              <a:t>6. </a:t>
            </a:r>
            <a:r>
              <a:rPr lang="ru-RU" sz="2600" dirty="0" smtClean="0"/>
              <a:t>Водоросли делят на следующие группы зеленые красные бурые.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110"/>
            <a:ext cx="50308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Прочитайте предложения.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04001"/>
            <a:ext cx="73759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i="1" dirty="0"/>
              <a:t>Найдите предложения без обобщающего слова</a:t>
            </a:r>
          </a:p>
          <a:p>
            <a:r>
              <a:rPr lang="ru-RU" sz="2200" i="1" dirty="0"/>
              <a:t>Запишите предложения. Расставьте знаки препинания. Подчеркните однородные члены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42748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7979" y="18110"/>
            <a:ext cx="42782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Сверьтесь с эталоном.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62763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600" dirty="0"/>
              <a:t>Цветковое  растение состоит из следующих частей:  цветка, стебля, корня, листа.</a:t>
            </a:r>
          </a:p>
          <a:p>
            <a:r>
              <a:rPr lang="ru-RU" sz="2600" dirty="0"/>
              <a:t>С помощью корня растение закрепляется в почве, поглощает воду и минеральные вещества.</a:t>
            </a:r>
          </a:p>
          <a:p>
            <a:r>
              <a:rPr lang="ru-RU" sz="2600" dirty="0"/>
              <a:t>Цветковые растения: пшеница, кукуруза, рожь, капуста – играют важную роль в жизни человека.</a:t>
            </a:r>
          </a:p>
          <a:p>
            <a:r>
              <a:rPr lang="ru-RU" sz="2600" dirty="0"/>
              <a:t>Хвойные растения: сосна, ель, лиственница </a:t>
            </a:r>
            <a:r>
              <a:rPr lang="ru-RU" sz="2600" dirty="0" smtClean="0"/>
              <a:t>- растут </a:t>
            </a:r>
            <a:r>
              <a:rPr lang="ru-RU" sz="2600" dirty="0"/>
              <a:t>и в Подмосковье.</a:t>
            </a:r>
          </a:p>
          <a:p>
            <a:r>
              <a:rPr lang="ru-RU" sz="2600" dirty="0"/>
              <a:t>Мхи, папоротники, хвощи и плауны </a:t>
            </a:r>
            <a:r>
              <a:rPr lang="ru-RU" sz="2600" dirty="0" smtClean="0"/>
              <a:t>встречаются </a:t>
            </a:r>
            <a:r>
              <a:rPr lang="ru-RU" sz="2600" dirty="0"/>
              <a:t>во влажных тропических лесах.</a:t>
            </a:r>
          </a:p>
          <a:p>
            <a:r>
              <a:rPr lang="ru-RU" sz="2600" dirty="0"/>
              <a:t>Водоросли делят на следующие группы: зеленые, красные, бурые.</a:t>
            </a:r>
          </a:p>
        </p:txBody>
      </p:sp>
    </p:spTree>
    <p:extLst>
      <p:ext uri="{BB962C8B-B14F-4D97-AF65-F5344CB8AC3E}">
        <p14:creationId xmlns:p14="http://schemas.microsoft.com/office/powerpoint/2010/main" val="356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Учитель\Desktop\Презентация Урок русского  биологии\бума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466069"/>
            <a:ext cx="3384377" cy="39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67156"/>
            <a:ext cx="79928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/>
              <a:t>Из </a:t>
            </a:r>
            <a:r>
              <a:rPr lang="ru-RU" sz="2500" dirty="0"/>
              <a:t>подручного материала (пластиковая посуда, бумага, пластилин и т. п.) сделать модель цветка и описать его, используя однородные члены предложения.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9078" y="18110"/>
            <a:ext cx="401610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Биомоделирование.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C:\Users\Учитель\Desktop\Презентация Урок русского  биологии\пластиковая буты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932"/>
            <a:ext cx="3458598" cy="33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Учитель\Desktop\Презентация Урок русского  биологии\пластил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96" y="4300312"/>
            <a:ext cx="2448492" cy="220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678621"/>
            <a:ext cx="6246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dirty="0" smtClean="0"/>
              <a:t>Используя </a:t>
            </a:r>
            <a:r>
              <a:rPr lang="ru-RU" sz="2600" dirty="0"/>
              <a:t>однородные члены предложения, составить </a:t>
            </a:r>
            <a:r>
              <a:rPr lang="ru-RU" sz="2600" dirty="0" smtClean="0"/>
              <a:t>синквейн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6136" y="18110"/>
            <a:ext cx="56419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Синквейн на тему «Растения».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C:\Users\Учитель\Desktop\Презентация Урок русского  биологии\синквей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26111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Однородные члены предложения.</a:t>
            </a:r>
          </a:p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Царство Растения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C:\Users\Учитель\Desktop\Презентация Урок русского  биологии\ро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330"/>
            <a:ext cx="9144000" cy="57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Презентация Урок русского  биологии\с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869" y="-2398413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Презентация Урок русского  биологии\с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45507" cy="33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На </a:t>
            </a:r>
            <a:r>
              <a:rPr lang="ru-RU" sz="2500" dirty="0"/>
              <a:t>материале русских народных сказок придумать 6 предложений о живой природе с однородными членами.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515" y="18110"/>
            <a:ext cx="39607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Домашнее задание.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C:\Users\Учитель\Desktop\Презентация Урок русского  биологии\тетра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74" y="2492894"/>
            <a:ext cx="5106114" cy="37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1351" y="18110"/>
            <a:ext cx="204902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Выводы.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658" y="1196752"/>
            <a:ext cx="85508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Практика </a:t>
            </a:r>
            <a:r>
              <a:rPr lang="ru-RU" sz="2600" dirty="0"/>
              <a:t>работы показала перспективы дальнейшего развития и </a:t>
            </a:r>
            <a:r>
              <a:rPr lang="ru-RU" sz="2600" dirty="0" smtClean="0"/>
              <a:t>совершенствования </a:t>
            </a:r>
            <a:r>
              <a:rPr lang="ru-RU" sz="2600" dirty="0"/>
              <a:t>интегрированного обучения. Интеграция – необходимое условие современного учебного процесса</a:t>
            </a:r>
            <a:r>
              <a:rPr lang="ru-RU" sz="2600"/>
              <a:t>, </a:t>
            </a:r>
            <a:r>
              <a:rPr lang="ru-RU" sz="2600" smtClean="0"/>
              <a:t>дающее </a:t>
            </a:r>
            <a:r>
              <a:rPr lang="ru-RU" sz="2600" dirty="0"/>
              <a:t>возможность перейти школе на новый уровень </a:t>
            </a:r>
            <a:r>
              <a:rPr lang="ru-RU" sz="2600" dirty="0" smtClean="0"/>
              <a:t>развития.</a:t>
            </a:r>
            <a:endParaRPr lang="ru-RU" sz="2600" dirty="0"/>
          </a:p>
        </p:txBody>
      </p:sp>
      <p:pic>
        <p:nvPicPr>
          <p:cNvPr id="16386" name="Picture 2" descr="C:\Users\Учитель\Desktop\Презентация Урок русского  биологии\биология учеб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99834"/>
            <a:ext cx="23762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Учитель\Desktop\Презентация Урок русского  биологии\русский язык 5 кла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92000"/>
            <a:ext cx="238940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4215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Соотнести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членов предложения с частями речи (работа с раздаточным материалом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127" y="1340768"/>
            <a:ext cx="73433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/>
              <a:t>Из предложенных предложений </a:t>
            </a:r>
            <a:r>
              <a:rPr lang="ru-RU" sz="2500" i="1" dirty="0" smtClean="0"/>
              <a:t>выбрать то предложение</a:t>
            </a:r>
            <a:r>
              <a:rPr lang="ru-RU" sz="2500" i="1" dirty="0"/>
              <a:t>, которое иллюстрирует ваш выбор.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3855" y="2586888"/>
            <a:ext cx="7773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В </a:t>
            </a:r>
            <a:r>
              <a:rPr lang="ru-RU" dirty="0"/>
              <a:t>древнеримской мифологии Флора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богиня </a:t>
            </a:r>
            <a:r>
              <a:rPr lang="ru-RU" dirty="0"/>
              <a:t>цветов, весны и юности.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855" y="3094058"/>
            <a:ext cx="6950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Растения способны </a:t>
            </a:r>
            <a:r>
              <a:rPr lang="ru-RU" dirty="0"/>
              <a:t>улавливать и </a:t>
            </a:r>
            <a:r>
              <a:rPr lang="ru-RU" dirty="0" smtClean="0"/>
              <a:t>преобразовывать </a:t>
            </a:r>
            <a:r>
              <a:rPr lang="ru-RU" dirty="0"/>
              <a:t>энергию солнечных </a:t>
            </a:r>
            <a:r>
              <a:rPr lang="ru-RU" dirty="0" smtClean="0"/>
              <a:t>лучей.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3855" y="3845727"/>
            <a:ext cx="6586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3. Зимой </a:t>
            </a:r>
            <a:r>
              <a:rPr lang="ru-RU" dirty="0"/>
              <a:t>рост растений медленно продолжается </a:t>
            </a:r>
            <a:r>
              <a:rPr lang="ru-RU" dirty="0" smtClean="0"/>
              <a:t>в </a:t>
            </a:r>
            <a:r>
              <a:rPr lang="ru-RU" dirty="0"/>
              <a:t>кончиках корней, в верхушках почек.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3855" y="4638245"/>
            <a:ext cx="759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Много </a:t>
            </a:r>
            <a:r>
              <a:rPr lang="ru-RU" dirty="0"/>
              <a:t>миллионов лет назад папоротники, хвощи и плауны были гигантскими </a:t>
            </a:r>
            <a:r>
              <a:rPr lang="ru-RU" dirty="0" smtClean="0"/>
              <a:t>растениями.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2811" y="5392019"/>
            <a:ext cx="6921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5. В </a:t>
            </a:r>
            <a:r>
              <a:rPr lang="ru-RU" dirty="0"/>
              <a:t>морях и океанах встречаются зеленые, красные и бурые водоросли.</a:t>
            </a:r>
          </a:p>
        </p:txBody>
      </p:sp>
    </p:spTree>
    <p:extLst>
      <p:ext uri="{BB962C8B-B14F-4D97-AF65-F5344CB8AC3E}">
        <p14:creationId xmlns:p14="http://schemas.microsoft.com/office/powerpoint/2010/main" val="36997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625" y="0"/>
            <a:ext cx="7702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Игра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«Пятый лишний»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809" y="895997"/>
            <a:ext cx="15881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1 группа</a:t>
            </a:r>
            <a:endParaRPr lang="ru-RU" sz="30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" y="1916832"/>
            <a:ext cx="2691398" cy="22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4097"/>
            <a:ext cx="2691398" cy="23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454058"/>
            <a:ext cx="2570824" cy="22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96114"/>
            <a:ext cx="2591858" cy="22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63" y="1927965"/>
            <a:ext cx="2561025" cy="21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83767" y="836712"/>
            <a:ext cx="67425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/>
              <a:t>Выберите лишнюю картинку из этой группы</a:t>
            </a:r>
          </a:p>
          <a:p>
            <a:r>
              <a:rPr lang="ru-RU" sz="2500" i="1" dirty="0" smtClean="0"/>
              <a:t>Подберите </a:t>
            </a:r>
            <a:r>
              <a:rPr lang="ru-RU" sz="2500" i="1" dirty="0"/>
              <a:t>обобщающее слово к картинкам</a:t>
            </a:r>
          </a:p>
        </p:txBody>
      </p:sp>
    </p:spTree>
    <p:extLst>
      <p:ext uri="{BB962C8B-B14F-4D97-AF65-F5344CB8AC3E}">
        <p14:creationId xmlns:p14="http://schemas.microsoft.com/office/powerpoint/2010/main" val="22380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5" y="1772816"/>
            <a:ext cx="2670113" cy="22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670113" cy="22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76" y="1772816"/>
            <a:ext cx="2670112" cy="22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8455"/>
            <a:ext cx="2659603" cy="227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40" y="4447856"/>
            <a:ext cx="2659604" cy="22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0625" y="0"/>
            <a:ext cx="7702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Игра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«Пятый лишний»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2809" y="895997"/>
            <a:ext cx="15881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/>
              <a:t>2</a:t>
            </a:r>
            <a:r>
              <a:rPr lang="ru-RU" sz="3000" b="1" dirty="0" smtClean="0"/>
              <a:t> группа</a:t>
            </a:r>
            <a:endParaRPr lang="ru-RU" sz="3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7" y="836712"/>
            <a:ext cx="65673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/>
              <a:t>Выберите лишнюю картинку из этой группы</a:t>
            </a:r>
          </a:p>
          <a:p>
            <a:r>
              <a:rPr lang="ru-RU" sz="2500" i="1" dirty="0" smtClean="0"/>
              <a:t>Подберите </a:t>
            </a:r>
            <a:r>
              <a:rPr lang="ru-RU" sz="2500" i="1" dirty="0"/>
              <a:t>обобщающее слово к картинкам</a:t>
            </a:r>
          </a:p>
        </p:txBody>
      </p:sp>
    </p:spTree>
    <p:extLst>
      <p:ext uri="{BB962C8B-B14F-4D97-AF65-F5344CB8AC3E}">
        <p14:creationId xmlns:p14="http://schemas.microsoft.com/office/powerpoint/2010/main" val="3076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625" y="0"/>
            <a:ext cx="7702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Игра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«Пятый лишний»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809" y="895997"/>
            <a:ext cx="15881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/>
              <a:t>3</a:t>
            </a:r>
            <a:r>
              <a:rPr lang="ru-RU" sz="3000" b="1" dirty="0" smtClean="0"/>
              <a:t> группа</a:t>
            </a:r>
            <a:endParaRPr lang="ru-RU" sz="3000" dirty="0"/>
          </a:p>
        </p:txBody>
      </p:sp>
      <p:pic>
        <p:nvPicPr>
          <p:cNvPr id="2050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4" y="1769614"/>
            <a:ext cx="2682364" cy="23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88" y="1769614"/>
            <a:ext cx="2682364" cy="23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69614"/>
            <a:ext cx="2663883" cy="23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36" y="4365104"/>
            <a:ext cx="2682008" cy="23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26" y="4361902"/>
            <a:ext cx="2674326" cy="23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83767" y="839034"/>
            <a:ext cx="65673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/>
              <a:t>Выберите лишнюю картинку из этой группы</a:t>
            </a:r>
          </a:p>
          <a:p>
            <a:r>
              <a:rPr lang="ru-RU" sz="2500" i="1" dirty="0" smtClean="0"/>
              <a:t>Подберите </a:t>
            </a:r>
            <a:r>
              <a:rPr lang="ru-RU" sz="2500" i="1" dirty="0"/>
              <a:t>обобщающее слово к картинкам</a:t>
            </a:r>
          </a:p>
        </p:txBody>
      </p:sp>
    </p:spTree>
    <p:extLst>
      <p:ext uri="{BB962C8B-B14F-4D97-AF65-F5344CB8AC3E}">
        <p14:creationId xmlns:p14="http://schemas.microsoft.com/office/powerpoint/2010/main" val="38915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625" y="0"/>
            <a:ext cx="7702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Игра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«Пятый лишний»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809" y="895997"/>
            <a:ext cx="15881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4 группа</a:t>
            </a:r>
            <a:endParaRPr lang="ru-RU" sz="3000" dirty="0"/>
          </a:p>
        </p:txBody>
      </p:sp>
      <p:pic>
        <p:nvPicPr>
          <p:cNvPr id="3074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0993"/>
            <a:ext cx="2682364" cy="22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34" y="4275666"/>
            <a:ext cx="2609814" cy="224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27297"/>
            <a:ext cx="2598124" cy="22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49" y="1790993"/>
            <a:ext cx="2640479" cy="22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4032066"/>
            <a:ext cx="14766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Развитие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34237" y="6120298"/>
            <a:ext cx="8259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/>
              <a:t>Рост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0212" y="4032066"/>
            <a:ext cx="1654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/>
              <a:t>Движение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6120298"/>
            <a:ext cx="18125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/>
              <a:t>Фотосинтез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7" y="836712"/>
            <a:ext cx="67425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/>
              <a:t>Выберите лишнюю картинку из этой группы</a:t>
            </a:r>
          </a:p>
          <a:p>
            <a:r>
              <a:rPr lang="ru-RU" sz="2500" i="1" dirty="0" smtClean="0"/>
              <a:t>Подберите </a:t>
            </a:r>
            <a:r>
              <a:rPr lang="ru-RU" sz="2500" i="1" dirty="0"/>
              <a:t>обобщающее слово к картинкам</a:t>
            </a:r>
          </a:p>
        </p:txBody>
      </p:sp>
    </p:spTree>
    <p:extLst>
      <p:ext uri="{BB962C8B-B14F-4D97-AF65-F5344CB8AC3E}">
        <p14:creationId xmlns:p14="http://schemas.microsoft.com/office/powerpoint/2010/main" val="40629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625" y="0"/>
            <a:ext cx="7702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Игра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«Пятый лишний»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809" y="895997"/>
            <a:ext cx="15881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/>
              <a:t>5</a:t>
            </a:r>
            <a:r>
              <a:rPr lang="ru-RU" sz="3000" b="1" dirty="0" smtClean="0"/>
              <a:t> группа</a:t>
            </a:r>
            <a:endParaRPr lang="ru-RU" sz="3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7" y="836712"/>
            <a:ext cx="616014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/>
              <a:t>Выбери лишнюю картинку из этой группы</a:t>
            </a:r>
          </a:p>
          <a:p>
            <a:r>
              <a:rPr lang="ru-RU" sz="2500" i="1" dirty="0" smtClean="0"/>
              <a:t>Подбери </a:t>
            </a:r>
            <a:r>
              <a:rPr lang="ru-RU" sz="2500" i="1" dirty="0"/>
              <a:t>обобщающее слово к картинкам</a:t>
            </a:r>
          </a:p>
        </p:txBody>
      </p:sp>
      <p:pic>
        <p:nvPicPr>
          <p:cNvPr id="10" name="Рисунок 9" descr="C:\Users\Учитель\Desktop\вишн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2" y="1845964"/>
            <a:ext cx="2181860" cy="201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Учитель\Desktop\сирень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9704"/>
            <a:ext cx="2520280" cy="187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Учитель\Desktop\можевельник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64304"/>
            <a:ext cx="274994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Учитель\Desktop\смородина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89" y="1845964"/>
            <a:ext cx="2762645" cy="201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Учитель\Desktop\малина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64304"/>
            <a:ext cx="267112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3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9940" y="0"/>
            <a:ext cx="711246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Дополните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преобразуйте схему  </a:t>
            </a:r>
          </a:p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с однородными 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членами</a:t>
            </a:r>
          </a:p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(продолжение)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Схема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63" b="-28435"/>
          <a:stretch>
            <a:fillRect/>
          </a:stretch>
        </p:blipFill>
        <p:spPr bwMode="auto">
          <a:xfrm>
            <a:off x="184396" y="1052736"/>
            <a:ext cx="87080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703</Words>
  <Application>Microsoft Office PowerPoint</Application>
  <PresentationFormat>Экран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116</cp:revision>
  <cp:lastPrinted>2014-03-19T13:08:19Z</cp:lastPrinted>
  <dcterms:created xsi:type="dcterms:W3CDTF">2014-03-14T06:01:37Z</dcterms:created>
  <dcterms:modified xsi:type="dcterms:W3CDTF">2014-03-21T09:08:05Z</dcterms:modified>
</cp:coreProperties>
</file>