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0" r:id="rId4"/>
    <p:sldId id="278" r:id="rId5"/>
    <p:sldId id="272" r:id="rId6"/>
    <p:sldId id="261" r:id="rId7"/>
    <p:sldId id="262" r:id="rId8"/>
    <p:sldId id="276" r:id="rId9"/>
    <p:sldId id="273" r:id="rId10"/>
    <p:sldId id="269" r:id="rId11"/>
    <p:sldId id="274" r:id="rId12"/>
    <p:sldId id="259" r:id="rId13"/>
    <p:sldId id="270" r:id="rId14"/>
    <p:sldId id="275" r:id="rId15"/>
    <p:sldId id="277" r:id="rId16"/>
    <p:sldId id="279" r:id="rId17"/>
    <p:sldId id="280" r:id="rId18"/>
    <p:sldId id="281" r:id="rId19"/>
    <p:sldId id="282" r:id="rId20"/>
    <p:sldId id="30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33537"/>
    <a:srgbClr val="022224"/>
    <a:srgbClr val="011213"/>
    <a:srgbClr val="011617"/>
    <a:srgbClr val="1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5945F0-7CAE-4F69-9C49-B88A73C3386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E00FD3EA-7F9C-4149-8A95-5A92EB27368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Оползни,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обвалы,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сели</a:t>
          </a:r>
        </a:p>
      </dgm:t>
    </dgm:pt>
    <dgm:pt modelId="{DEC5CBA8-911A-4C4F-9CB3-F4ACE3527A31}" type="parTrans" cxnId="{088D4B09-AB5F-4A3C-BF85-33C0B7268AE7}">
      <dgm:prSet/>
      <dgm:spPr/>
      <dgm:t>
        <a:bodyPr/>
        <a:lstStyle/>
        <a:p>
          <a:endParaRPr lang="ru-RU"/>
        </a:p>
      </dgm:t>
    </dgm:pt>
    <dgm:pt modelId="{158DAFC9-5697-4CEF-978F-21595DED5D60}" type="sibTrans" cxnId="{088D4B09-AB5F-4A3C-BF85-33C0B7268AE7}">
      <dgm:prSet/>
      <dgm:spPr/>
      <dgm:t>
        <a:bodyPr/>
        <a:lstStyle/>
        <a:p>
          <a:endParaRPr lang="ru-RU"/>
        </a:p>
      </dgm:t>
    </dgm:pt>
    <dgm:pt modelId="{54460CB0-681E-40D6-B3F4-FC3F2A4690CD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Естественные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(природные)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факторы</a:t>
          </a:r>
        </a:p>
      </dgm:t>
    </dgm:pt>
    <dgm:pt modelId="{01832308-6A1D-4E01-87E0-CE5566369451}" type="parTrans" cxnId="{C085EE8E-47BC-496C-8267-D76EF05B3F28}">
      <dgm:prSet/>
      <dgm:spPr/>
      <dgm:t>
        <a:bodyPr/>
        <a:lstStyle/>
        <a:p>
          <a:endParaRPr lang="ru-RU"/>
        </a:p>
      </dgm:t>
    </dgm:pt>
    <dgm:pt modelId="{C46C9411-283F-438C-9230-9344A83E29AE}" type="sibTrans" cxnId="{C085EE8E-47BC-496C-8267-D76EF05B3F28}">
      <dgm:prSet/>
      <dgm:spPr/>
      <dgm:t>
        <a:bodyPr/>
        <a:lstStyle/>
        <a:p>
          <a:endParaRPr lang="ru-RU"/>
        </a:p>
      </dgm:t>
    </dgm:pt>
    <dgm:pt modelId="{05C51781-3DBF-409C-9010-DFC34D4FE5A4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Антропогенные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факторы</a:t>
          </a:r>
        </a:p>
      </dgm:t>
    </dgm:pt>
    <dgm:pt modelId="{BDAA62B7-458B-4590-AF4A-CA83CD871027}" type="parTrans" cxnId="{8FBE9450-1F71-4FA7-BD6D-F9A1133759D6}">
      <dgm:prSet/>
      <dgm:spPr/>
      <dgm:t>
        <a:bodyPr/>
        <a:lstStyle/>
        <a:p>
          <a:endParaRPr lang="ru-RU"/>
        </a:p>
      </dgm:t>
    </dgm:pt>
    <dgm:pt modelId="{389827A7-DACC-4594-8A1E-0FD0DD2FC389}" type="sibTrans" cxnId="{8FBE9450-1F71-4FA7-BD6D-F9A1133759D6}">
      <dgm:prSet/>
      <dgm:spPr/>
      <dgm:t>
        <a:bodyPr/>
        <a:lstStyle/>
        <a:p>
          <a:endParaRPr lang="ru-RU"/>
        </a:p>
      </dgm:t>
    </dgm:pt>
    <dgm:pt modelId="{A7D5E5C6-D244-49F7-BE00-D7173A79CD6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Атмосферные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осадки</a:t>
          </a:r>
        </a:p>
      </dgm:t>
    </dgm:pt>
    <dgm:pt modelId="{6D6D31C4-E19A-4E82-9C82-5DD9F72D628C}" type="parTrans" cxnId="{954F9B6C-A934-4DB8-9DCB-0D3272D036ED}">
      <dgm:prSet/>
      <dgm:spPr/>
      <dgm:t>
        <a:bodyPr/>
        <a:lstStyle/>
        <a:p>
          <a:endParaRPr lang="ru-RU"/>
        </a:p>
      </dgm:t>
    </dgm:pt>
    <dgm:pt modelId="{FEE64C61-7B97-46EA-9578-603DCDBAE2BA}" type="sibTrans" cxnId="{954F9B6C-A934-4DB8-9DCB-0D3272D036ED}">
      <dgm:prSet/>
      <dgm:spPr/>
      <dgm:t>
        <a:bodyPr/>
        <a:lstStyle/>
        <a:p>
          <a:endParaRPr lang="ru-RU"/>
        </a:p>
      </dgm:t>
    </dgm:pt>
    <dgm:pt modelId="{CD65EFF3-713C-4A5B-8740-B95A7E069C0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Ослабление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прочности грунта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или горных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масс</a:t>
          </a:r>
        </a:p>
      </dgm:t>
    </dgm:pt>
    <dgm:pt modelId="{B38E9F23-9AD2-4715-8435-5C333C081D2A}" type="parTrans" cxnId="{21AD51A9-44F9-4CF3-ACB0-53137ABFD80C}">
      <dgm:prSet/>
      <dgm:spPr/>
      <dgm:t>
        <a:bodyPr/>
        <a:lstStyle/>
        <a:p>
          <a:endParaRPr lang="ru-RU"/>
        </a:p>
      </dgm:t>
    </dgm:pt>
    <dgm:pt modelId="{993874FE-F493-402D-B1E6-7152A0632806}" type="sibTrans" cxnId="{21AD51A9-44F9-4CF3-ACB0-53137ABFD80C}">
      <dgm:prSet/>
      <dgm:spPr/>
      <dgm:t>
        <a:bodyPr/>
        <a:lstStyle/>
        <a:p>
          <a:endParaRPr lang="ru-RU"/>
        </a:p>
      </dgm:t>
    </dgm:pt>
    <dgm:pt modelId="{F595F3D7-55E0-4135-9217-C17279FB056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Землетрясение,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извержение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вулкана</a:t>
          </a:r>
        </a:p>
      </dgm:t>
    </dgm:pt>
    <dgm:pt modelId="{22A77321-6488-4D89-8A86-421D14784C64}" type="parTrans" cxnId="{08EB0A9E-577D-483B-935E-CA01A4A9CB0A}">
      <dgm:prSet/>
      <dgm:spPr/>
      <dgm:t>
        <a:bodyPr/>
        <a:lstStyle/>
        <a:p>
          <a:endParaRPr lang="ru-RU"/>
        </a:p>
      </dgm:t>
    </dgm:pt>
    <dgm:pt modelId="{B51A4340-A0AC-439F-9560-5F8FA4DFB9FB}" type="sibTrans" cxnId="{08EB0A9E-577D-483B-935E-CA01A4A9CB0A}">
      <dgm:prSet/>
      <dgm:spPr/>
      <dgm:t>
        <a:bodyPr/>
        <a:lstStyle/>
        <a:p>
          <a:endParaRPr lang="ru-RU"/>
        </a:p>
      </dgm:t>
    </dgm:pt>
    <dgm:pt modelId="{D5B808AD-4471-4A7D-91D8-20B1A2B5B0F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Деятельность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человека</a:t>
          </a:r>
        </a:p>
      </dgm:t>
    </dgm:pt>
    <dgm:pt modelId="{FBAE5B8F-C9F8-4D81-8D75-413216240B37}" type="parTrans" cxnId="{2060210C-F327-4D5C-8781-10DCCA2C8760}">
      <dgm:prSet/>
      <dgm:spPr/>
      <dgm:t>
        <a:bodyPr/>
        <a:lstStyle/>
        <a:p>
          <a:endParaRPr lang="ru-RU"/>
        </a:p>
      </dgm:t>
    </dgm:pt>
    <dgm:pt modelId="{AE81EB93-5580-4D8B-A8E4-61B1AA1C5C14}" type="sibTrans" cxnId="{2060210C-F327-4D5C-8781-10DCCA2C8760}">
      <dgm:prSet/>
      <dgm:spPr/>
      <dgm:t>
        <a:bodyPr/>
        <a:lstStyle/>
        <a:p>
          <a:endParaRPr lang="ru-RU"/>
        </a:p>
      </dgm:t>
    </dgm:pt>
    <dgm:pt modelId="{194F37BF-E6F3-41F1-8D3B-CF56A69FE966}" type="pres">
      <dgm:prSet presAssocID="{675945F0-7CAE-4F69-9C49-B88A73C338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6F814F0-9238-4E2D-A70E-1162434AA4C2}" type="pres">
      <dgm:prSet presAssocID="{E00FD3EA-7F9C-4149-8A95-5A92EB273682}" presName="hierRoot1" presStyleCnt="0">
        <dgm:presLayoutVars>
          <dgm:hierBranch/>
        </dgm:presLayoutVars>
      </dgm:prSet>
      <dgm:spPr/>
    </dgm:pt>
    <dgm:pt modelId="{AC210298-0311-4479-9A3F-6931EAAF5144}" type="pres">
      <dgm:prSet presAssocID="{E00FD3EA-7F9C-4149-8A95-5A92EB273682}" presName="rootComposite1" presStyleCnt="0"/>
      <dgm:spPr/>
    </dgm:pt>
    <dgm:pt modelId="{C947E2BA-3504-4B0E-8BD2-466F6546A9DA}" type="pres">
      <dgm:prSet presAssocID="{E00FD3EA-7F9C-4149-8A95-5A92EB27368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6F8BD2-F42E-4236-AE50-D6BA3180840A}" type="pres">
      <dgm:prSet presAssocID="{E00FD3EA-7F9C-4149-8A95-5A92EB27368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91883DB-E7AA-4BF7-A3AD-5BFFDD211FFC}" type="pres">
      <dgm:prSet presAssocID="{E00FD3EA-7F9C-4149-8A95-5A92EB273682}" presName="hierChild2" presStyleCnt="0"/>
      <dgm:spPr/>
    </dgm:pt>
    <dgm:pt modelId="{8C023C91-D39A-4F19-BC69-E5C35A77F7D8}" type="pres">
      <dgm:prSet presAssocID="{6D6D31C4-E19A-4E82-9C82-5DD9F72D628C}" presName="Name35" presStyleLbl="parChTrans1D2" presStyleIdx="0" presStyleCnt="6"/>
      <dgm:spPr/>
      <dgm:t>
        <a:bodyPr/>
        <a:lstStyle/>
        <a:p>
          <a:endParaRPr lang="ru-RU"/>
        </a:p>
      </dgm:t>
    </dgm:pt>
    <dgm:pt modelId="{C8580CC3-B79C-445D-99DB-6FE6728ECE48}" type="pres">
      <dgm:prSet presAssocID="{A7D5E5C6-D244-49F7-BE00-D7173A79CD65}" presName="hierRoot2" presStyleCnt="0">
        <dgm:presLayoutVars>
          <dgm:hierBranch/>
        </dgm:presLayoutVars>
      </dgm:prSet>
      <dgm:spPr/>
    </dgm:pt>
    <dgm:pt modelId="{CD6E1663-B62D-43D3-820D-0FE0947FC7D4}" type="pres">
      <dgm:prSet presAssocID="{A7D5E5C6-D244-49F7-BE00-D7173A79CD65}" presName="rootComposite" presStyleCnt="0"/>
      <dgm:spPr/>
    </dgm:pt>
    <dgm:pt modelId="{745AFA53-DC89-4676-BCF7-D5779C14E556}" type="pres">
      <dgm:prSet presAssocID="{A7D5E5C6-D244-49F7-BE00-D7173A79CD6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F5DF89-B57D-4C18-A50C-7BE9820F4FDB}" type="pres">
      <dgm:prSet presAssocID="{A7D5E5C6-D244-49F7-BE00-D7173A79CD65}" presName="rootConnector" presStyleLbl="node2" presStyleIdx="0" presStyleCnt="4"/>
      <dgm:spPr/>
      <dgm:t>
        <a:bodyPr/>
        <a:lstStyle/>
        <a:p>
          <a:endParaRPr lang="ru-RU"/>
        </a:p>
      </dgm:t>
    </dgm:pt>
    <dgm:pt modelId="{07EFDD95-C6B5-4589-89E4-945005335E6D}" type="pres">
      <dgm:prSet presAssocID="{A7D5E5C6-D244-49F7-BE00-D7173A79CD65}" presName="hierChild4" presStyleCnt="0"/>
      <dgm:spPr/>
    </dgm:pt>
    <dgm:pt modelId="{FF06D4C8-EE11-4043-A282-C809034E96BE}" type="pres">
      <dgm:prSet presAssocID="{A7D5E5C6-D244-49F7-BE00-D7173A79CD65}" presName="hierChild5" presStyleCnt="0"/>
      <dgm:spPr/>
    </dgm:pt>
    <dgm:pt modelId="{7889BC1B-A367-4282-90C7-28AFA5CD18DE}" type="pres">
      <dgm:prSet presAssocID="{B38E9F23-9AD2-4715-8435-5C333C081D2A}" presName="Name35" presStyleLbl="parChTrans1D2" presStyleIdx="1" presStyleCnt="6"/>
      <dgm:spPr/>
      <dgm:t>
        <a:bodyPr/>
        <a:lstStyle/>
        <a:p>
          <a:endParaRPr lang="ru-RU"/>
        </a:p>
      </dgm:t>
    </dgm:pt>
    <dgm:pt modelId="{5B0B59DE-AC36-487E-970B-ACF9CE25A34A}" type="pres">
      <dgm:prSet presAssocID="{CD65EFF3-713C-4A5B-8740-B95A7E069C08}" presName="hierRoot2" presStyleCnt="0">
        <dgm:presLayoutVars>
          <dgm:hierBranch/>
        </dgm:presLayoutVars>
      </dgm:prSet>
      <dgm:spPr/>
    </dgm:pt>
    <dgm:pt modelId="{38848E0E-87CF-4ED0-8A0A-C34F26E60A06}" type="pres">
      <dgm:prSet presAssocID="{CD65EFF3-713C-4A5B-8740-B95A7E069C08}" presName="rootComposite" presStyleCnt="0"/>
      <dgm:spPr/>
    </dgm:pt>
    <dgm:pt modelId="{24369415-3462-4905-BF61-5F1BF4C12554}" type="pres">
      <dgm:prSet presAssocID="{CD65EFF3-713C-4A5B-8740-B95A7E069C0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0FC2F8-4D3F-49C6-B9B7-44FABDC935CC}" type="pres">
      <dgm:prSet presAssocID="{CD65EFF3-713C-4A5B-8740-B95A7E069C08}" presName="rootConnector" presStyleLbl="node2" presStyleIdx="1" presStyleCnt="4"/>
      <dgm:spPr/>
      <dgm:t>
        <a:bodyPr/>
        <a:lstStyle/>
        <a:p>
          <a:endParaRPr lang="ru-RU"/>
        </a:p>
      </dgm:t>
    </dgm:pt>
    <dgm:pt modelId="{9AB5D6CC-03B2-4EA8-AF18-A1F299E5A59A}" type="pres">
      <dgm:prSet presAssocID="{CD65EFF3-713C-4A5B-8740-B95A7E069C08}" presName="hierChild4" presStyleCnt="0"/>
      <dgm:spPr/>
    </dgm:pt>
    <dgm:pt modelId="{1CD68037-DD5A-4E9D-AC47-3ED3458AEB84}" type="pres">
      <dgm:prSet presAssocID="{CD65EFF3-713C-4A5B-8740-B95A7E069C08}" presName="hierChild5" presStyleCnt="0"/>
      <dgm:spPr/>
    </dgm:pt>
    <dgm:pt modelId="{710B4273-E83E-4EB3-9B46-160B6ED06FB4}" type="pres">
      <dgm:prSet presAssocID="{22A77321-6488-4D89-8A86-421D14784C64}" presName="Name35" presStyleLbl="parChTrans1D2" presStyleIdx="2" presStyleCnt="6"/>
      <dgm:spPr/>
      <dgm:t>
        <a:bodyPr/>
        <a:lstStyle/>
        <a:p>
          <a:endParaRPr lang="ru-RU"/>
        </a:p>
      </dgm:t>
    </dgm:pt>
    <dgm:pt modelId="{70ACC97E-C2E8-47CC-87A4-386D34339918}" type="pres">
      <dgm:prSet presAssocID="{F595F3D7-55E0-4135-9217-C17279FB0567}" presName="hierRoot2" presStyleCnt="0">
        <dgm:presLayoutVars>
          <dgm:hierBranch/>
        </dgm:presLayoutVars>
      </dgm:prSet>
      <dgm:spPr/>
    </dgm:pt>
    <dgm:pt modelId="{9EB15013-BC30-4FC0-8403-166AF6914F41}" type="pres">
      <dgm:prSet presAssocID="{F595F3D7-55E0-4135-9217-C17279FB0567}" presName="rootComposite" presStyleCnt="0"/>
      <dgm:spPr/>
    </dgm:pt>
    <dgm:pt modelId="{2AC3315D-2D08-456C-BB43-3DE445F65E94}" type="pres">
      <dgm:prSet presAssocID="{F595F3D7-55E0-4135-9217-C17279FB0567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11C981-0A2B-4FE5-A436-EDB74556E704}" type="pres">
      <dgm:prSet presAssocID="{F595F3D7-55E0-4135-9217-C17279FB0567}" presName="rootConnector" presStyleLbl="node2" presStyleIdx="2" presStyleCnt="4"/>
      <dgm:spPr/>
      <dgm:t>
        <a:bodyPr/>
        <a:lstStyle/>
        <a:p>
          <a:endParaRPr lang="ru-RU"/>
        </a:p>
      </dgm:t>
    </dgm:pt>
    <dgm:pt modelId="{981CB237-FFA2-4ADC-BFB2-C554782A4A99}" type="pres">
      <dgm:prSet presAssocID="{F595F3D7-55E0-4135-9217-C17279FB0567}" presName="hierChild4" presStyleCnt="0"/>
      <dgm:spPr/>
    </dgm:pt>
    <dgm:pt modelId="{46821B43-E02E-4E46-9323-B0EFA5569DEA}" type="pres">
      <dgm:prSet presAssocID="{F595F3D7-55E0-4135-9217-C17279FB0567}" presName="hierChild5" presStyleCnt="0"/>
      <dgm:spPr/>
    </dgm:pt>
    <dgm:pt modelId="{32D56ADC-2B22-4369-B3B9-F1A792C015E4}" type="pres">
      <dgm:prSet presAssocID="{FBAE5B8F-C9F8-4D81-8D75-413216240B37}" presName="Name35" presStyleLbl="parChTrans1D2" presStyleIdx="3" presStyleCnt="6"/>
      <dgm:spPr/>
      <dgm:t>
        <a:bodyPr/>
        <a:lstStyle/>
        <a:p>
          <a:endParaRPr lang="ru-RU"/>
        </a:p>
      </dgm:t>
    </dgm:pt>
    <dgm:pt modelId="{68431D0F-7BF6-4FCB-A021-795ACABE8923}" type="pres">
      <dgm:prSet presAssocID="{D5B808AD-4471-4A7D-91D8-20B1A2B5B0F8}" presName="hierRoot2" presStyleCnt="0">
        <dgm:presLayoutVars>
          <dgm:hierBranch/>
        </dgm:presLayoutVars>
      </dgm:prSet>
      <dgm:spPr/>
    </dgm:pt>
    <dgm:pt modelId="{6251C6B3-DE9D-4A27-AE9D-1D7597D5F2F3}" type="pres">
      <dgm:prSet presAssocID="{D5B808AD-4471-4A7D-91D8-20B1A2B5B0F8}" presName="rootComposite" presStyleCnt="0"/>
      <dgm:spPr/>
    </dgm:pt>
    <dgm:pt modelId="{6013927F-28F4-47D2-9C09-F5C1584A7CB5}" type="pres">
      <dgm:prSet presAssocID="{D5B808AD-4471-4A7D-91D8-20B1A2B5B0F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A8188F-46F5-4104-AA01-AAF4E4E0B58F}" type="pres">
      <dgm:prSet presAssocID="{D5B808AD-4471-4A7D-91D8-20B1A2B5B0F8}" presName="rootConnector" presStyleLbl="node2" presStyleIdx="3" presStyleCnt="4"/>
      <dgm:spPr/>
      <dgm:t>
        <a:bodyPr/>
        <a:lstStyle/>
        <a:p>
          <a:endParaRPr lang="ru-RU"/>
        </a:p>
      </dgm:t>
    </dgm:pt>
    <dgm:pt modelId="{B27068F3-D568-4CD3-A03B-5822CB74E2D7}" type="pres">
      <dgm:prSet presAssocID="{D5B808AD-4471-4A7D-91D8-20B1A2B5B0F8}" presName="hierChild4" presStyleCnt="0"/>
      <dgm:spPr/>
    </dgm:pt>
    <dgm:pt modelId="{ACFD86A1-F89D-4276-AC2A-D99892733630}" type="pres">
      <dgm:prSet presAssocID="{D5B808AD-4471-4A7D-91D8-20B1A2B5B0F8}" presName="hierChild5" presStyleCnt="0"/>
      <dgm:spPr/>
    </dgm:pt>
    <dgm:pt modelId="{F4C0CF78-ADF2-48AF-B0C9-6EA3D8DFA927}" type="pres">
      <dgm:prSet presAssocID="{E00FD3EA-7F9C-4149-8A95-5A92EB273682}" presName="hierChild3" presStyleCnt="0"/>
      <dgm:spPr/>
    </dgm:pt>
    <dgm:pt modelId="{8AA3B11A-1EB7-43A4-83E6-97346F66A5A9}" type="pres">
      <dgm:prSet presAssocID="{01832308-6A1D-4E01-87E0-CE5566369451}" presName="Name111" presStyleLbl="parChTrans1D2" presStyleIdx="4" presStyleCnt="6"/>
      <dgm:spPr/>
      <dgm:t>
        <a:bodyPr/>
        <a:lstStyle/>
        <a:p>
          <a:endParaRPr lang="ru-RU"/>
        </a:p>
      </dgm:t>
    </dgm:pt>
    <dgm:pt modelId="{C261B513-9592-4157-908B-39FD7F014147}" type="pres">
      <dgm:prSet presAssocID="{54460CB0-681E-40D6-B3F4-FC3F2A4690CD}" presName="hierRoot3" presStyleCnt="0">
        <dgm:presLayoutVars>
          <dgm:hierBranch/>
        </dgm:presLayoutVars>
      </dgm:prSet>
      <dgm:spPr/>
    </dgm:pt>
    <dgm:pt modelId="{1C0FF1D9-779E-4BBD-BB48-5F96C8B8847F}" type="pres">
      <dgm:prSet presAssocID="{54460CB0-681E-40D6-B3F4-FC3F2A4690CD}" presName="rootComposite3" presStyleCnt="0"/>
      <dgm:spPr/>
    </dgm:pt>
    <dgm:pt modelId="{8F71A370-80BD-4DB5-99FD-CF6F5D267D1D}" type="pres">
      <dgm:prSet presAssocID="{54460CB0-681E-40D6-B3F4-FC3F2A4690CD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D0C235-D213-4BB7-947C-D00CD351E694}" type="pres">
      <dgm:prSet presAssocID="{54460CB0-681E-40D6-B3F4-FC3F2A4690CD}" presName="rootConnector3" presStyleLbl="asst1" presStyleIdx="0" presStyleCnt="2"/>
      <dgm:spPr/>
      <dgm:t>
        <a:bodyPr/>
        <a:lstStyle/>
        <a:p>
          <a:endParaRPr lang="ru-RU"/>
        </a:p>
      </dgm:t>
    </dgm:pt>
    <dgm:pt modelId="{B841779B-44FA-4648-B510-8BD562AF1EB4}" type="pres">
      <dgm:prSet presAssocID="{54460CB0-681E-40D6-B3F4-FC3F2A4690CD}" presName="hierChild6" presStyleCnt="0"/>
      <dgm:spPr/>
    </dgm:pt>
    <dgm:pt modelId="{6ACF9980-CC21-47F5-BD66-910EA6FD47EE}" type="pres">
      <dgm:prSet presAssocID="{54460CB0-681E-40D6-B3F4-FC3F2A4690CD}" presName="hierChild7" presStyleCnt="0"/>
      <dgm:spPr/>
    </dgm:pt>
    <dgm:pt modelId="{D7A4AD78-CC52-44C0-BD91-484D89CB1912}" type="pres">
      <dgm:prSet presAssocID="{BDAA62B7-458B-4590-AF4A-CA83CD871027}" presName="Name111" presStyleLbl="parChTrans1D2" presStyleIdx="5" presStyleCnt="6"/>
      <dgm:spPr/>
      <dgm:t>
        <a:bodyPr/>
        <a:lstStyle/>
        <a:p>
          <a:endParaRPr lang="ru-RU"/>
        </a:p>
      </dgm:t>
    </dgm:pt>
    <dgm:pt modelId="{F9513A8E-D906-4432-A0D8-99B1108F7827}" type="pres">
      <dgm:prSet presAssocID="{05C51781-3DBF-409C-9010-DFC34D4FE5A4}" presName="hierRoot3" presStyleCnt="0">
        <dgm:presLayoutVars>
          <dgm:hierBranch/>
        </dgm:presLayoutVars>
      </dgm:prSet>
      <dgm:spPr/>
    </dgm:pt>
    <dgm:pt modelId="{C1630F2F-11BB-48C7-811E-080255E4B2F9}" type="pres">
      <dgm:prSet presAssocID="{05C51781-3DBF-409C-9010-DFC34D4FE5A4}" presName="rootComposite3" presStyleCnt="0"/>
      <dgm:spPr/>
    </dgm:pt>
    <dgm:pt modelId="{0A3D917B-AE7E-4733-BE3A-30DC57B741E7}" type="pres">
      <dgm:prSet presAssocID="{05C51781-3DBF-409C-9010-DFC34D4FE5A4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CDBFA5-1FB0-4324-8165-5689D2F41271}" type="pres">
      <dgm:prSet presAssocID="{05C51781-3DBF-409C-9010-DFC34D4FE5A4}" presName="rootConnector3" presStyleLbl="asst1" presStyleIdx="1" presStyleCnt="2"/>
      <dgm:spPr/>
      <dgm:t>
        <a:bodyPr/>
        <a:lstStyle/>
        <a:p>
          <a:endParaRPr lang="ru-RU"/>
        </a:p>
      </dgm:t>
    </dgm:pt>
    <dgm:pt modelId="{94925227-CF54-4A21-85B3-1D720DDFDBE4}" type="pres">
      <dgm:prSet presAssocID="{05C51781-3DBF-409C-9010-DFC34D4FE5A4}" presName="hierChild6" presStyleCnt="0"/>
      <dgm:spPr/>
    </dgm:pt>
    <dgm:pt modelId="{70A87C3D-56BA-4D4E-A69B-3079CC074FF0}" type="pres">
      <dgm:prSet presAssocID="{05C51781-3DBF-409C-9010-DFC34D4FE5A4}" presName="hierChild7" presStyleCnt="0"/>
      <dgm:spPr/>
    </dgm:pt>
  </dgm:ptLst>
  <dgm:cxnLst>
    <dgm:cxn modelId="{21AD51A9-44F9-4CF3-ACB0-53137ABFD80C}" srcId="{E00FD3EA-7F9C-4149-8A95-5A92EB273682}" destId="{CD65EFF3-713C-4A5B-8740-B95A7E069C08}" srcOrd="3" destOrd="0" parTransId="{B38E9F23-9AD2-4715-8435-5C333C081D2A}" sibTransId="{993874FE-F493-402D-B1E6-7152A0632806}"/>
    <dgm:cxn modelId="{92414E56-F028-4653-BE9B-5AC512BD1B6D}" type="presOf" srcId="{F595F3D7-55E0-4135-9217-C17279FB0567}" destId="{4411C981-0A2B-4FE5-A436-EDB74556E704}" srcOrd="1" destOrd="0" presId="urn:microsoft.com/office/officeart/2005/8/layout/orgChart1"/>
    <dgm:cxn modelId="{22D17E05-AF30-417E-B5AA-1A44A45CD885}" type="presOf" srcId="{22A77321-6488-4D89-8A86-421D14784C64}" destId="{710B4273-E83E-4EB3-9B46-160B6ED06FB4}" srcOrd="0" destOrd="0" presId="urn:microsoft.com/office/officeart/2005/8/layout/orgChart1"/>
    <dgm:cxn modelId="{52D8B1D2-28C3-4421-8BFB-EEC07C47030F}" type="presOf" srcId="{6D6D31C4-E19A-4E82-9C82-5DD9F72D628C}" destId="{8C023C91-D39A-4F19-BC69-E5C35A77F7D8}" srcOrd="0" destOrd="0" presId="urn:microsoft.com/office/officeart/2005/8/layout/orgChart1"/>
    <dgm:cxn modelId="{891EEBE7-81C9-4408-A6A9-5ABFBB1DF1DA}" type="presOf" srcId="{05C51781-3DBF-409C-9010-DFC34D4FE5A4}" destId="{0A3D917B-AE7E-4733-BE3A-30DC57B741E7}" srcOrd="0" destOrd="0" presId="urn:microsoft.com/office/officeart/2005/8/layout/orgChart1"/>
    <dgm:cxn modelId="{088D4B09-AB5F-4A3C-BF85-33C0B7268AE7}" srcId="{675945F0-7CAE-4F69-9C49-B88A73C33866}" destId="{E00FD3EA-7F9C-4149-8A95-5A92EB273682}" srcOrd="0" destOrd="0" parTransId="{DEC5CBA8-911A-4C4F-9CB3-F4ACE3527A31}" sibTransId="{158DAFC9-5697-4CEF-978F-21595DED5D60}"/>
    <dgm:cxn modelId="{C085EE8E-47BC-496C-8267-D76EF05B3F28}" srcId="{E00FD3EA-7F9C-4149-8A95-5A92EB273682}" destId="{54460CB0-681E-40D6-B3F4-FC3F2A4690CD}" srcOrd="0" destOrd="0" parTransId="{01832308-6A1D-4E01-87E0-CE5566369451}" sibTransId="{C46C9411-283F-438C-9230-9344A83E29AE}"/>
    <dgm:cxn modelId="{9C3DD6A8-F0D8-4C39-AA38-EEE6093E1573}" type="presOf" srcId="{CD65EFF3-713C-4A5B-8740-B95A7E069C08}" destId="{BE0FC2F8-4D3F-49C6-B9B7-44FABDC935CC}" srcOrd="1" destOrd="0" presId="urn:microsoft.com/office/officeart/2005/8/layout/orgChart1"/>
    <dgm:cxn modelId="{59CBC919-7EF5-4778-AF32-6C3F34D49049}" type="presOf" srcId="{B38E9F23-9AD2-4715-8435-5C333C081D2A}" destId="{7889BC1B-A367-4282-90C7-28AFA5CD18DE}" srcOrd="0" destOrd="0" presId="urn:microsoft.com/office/officeart/2005/8/layout/orgChart1"/>
    <dgm:cxn modelId="{FB2AE5D3-6266-4D5F-97C5-FB6B457BEE64}" type="presOf" srcId="{05C51781-3DBF-409C-9010-DFC34D4FE5A4}" destId="{C4CDBFA5-1FB0-4324-8165-5689D2F41271}" srcOrd="1" destOrd="0" presId="urn:microsoft.com/office/officeart/2005/8/layout/orgChart1"/>
    <dgm:cxn modelId="{8E5FA3D2-E064-43DC-880C-E06253BC313B}" type="presOf" srcId="{FBAE5B8F-C9F8-4D81-8D75-413216240B37}" destId="{32D56ADC-2B22-4369-B3B9-F1A792C015E4}" srcOrd="0" destOrd="0" presId="urn:microsoft.com/office/officeart/2005/8/layout/orgChart1"/>
    <dgm:cxn modelId="{954F9B6C-A934-4DB8-9DCB-0D3272D036ED}" srcId="{E00FD3EA-7F9C-4149-8A95-5A92EB273682}" destId="{A7D5E5C6-D244-49F7-BE00-D7173A79CD65}" srcOrd="2" destOrd="0" parTransId="{6D6D31C4-E19A-4E82-9C82-5DD9F72D628C}" sibTransId="{FEE64C61-7B97-46EA-9578-603DCDBAE2BA}"/>
    <dgm:cxn modelId="{42D816BF-7C18-45BD-911D-D5B6647E479C}" type="presOf" srcId="{D5B808AD-4471-4A7D-91D8-20B1A2B5B0F8}" destId="{9BA8188F-46F5-4104-AA01-AAF4E4E0B58F}" srcOrd="1" destOrd="0" presId="urn:microsoft.com/office/officeart/2005/8/layout/orgChart1"/>
    <dgm:cxn modelId="{798450F2-D284-4DB3-A8A6-95D7342E9D07}" type="presOf" srcId="{BDAA62B7-458B-4590-AF4A-CA83CD871027}" destId="{D7A4AD78-CC52-44C0-BD91-484D89CB1912}" srcOrd="0" destOrd="0" presId="urn:microsoft.com/office/officeart/2005/8/layout/orgChart1"/>
    <dgm:cxn modelId="{FAA21053-B185-43A7-8210-4F23E137D402}" type="presOf" srcId="{E00FD3EA-7F9C-4149-8A95-5A92EB273682}" destId="{C947E2BA-3504-4B0E-8BD2-466F6546A9DA}" srcOrd="0" destOrd="0" presId="urn:microsoft.com/office/officeart/2005/8/layout/orgChart1"/>
    <dgm:cxn modelId="{C4ADBA00-B700-4938-B137-C6CF53773983}" type="presOf" srcId="{01832308-6A1D-4E01-87E0-CE5566369451}" destId="{8AA3B11A-1EB7-43A4-83E6-97346F66A5A9}" srcOrd="0" destOrd="0" presId="urn:microsoft.com/office/officeart/2005/8/layout/orgChart1"/>
    <dgm:cxn modelId="{3457463A-7D47-4483-BAAF-C06BE8472667}" type="presOf" srcId="{A7D5E5C6-D244-49F7-BE00-D7173A79CD65}" destId="{745AFA53-DC89-4676-BCF7-D5779C14E556}" srcOrd="0" destOrd="0" presId="urn:microsoft.com/office/officeart/2005/8/layout/orgChart1"/>
    <dgm:cxn modelId="{EAE9443D-7608-4178-971A-DB2CAFEC5CD2}" type="presOf" srcId="{A7D5E5C6-D244-49F7-BE00-D7173A79CD65}" destId="{BAF5DF89-B57D-4C18-A50C-7BE9820F4FDB}" srcOrd="1" destOrd="0" presId="urn:microsoft.com/office/officeart/2005/8/layout/orgChart1"/>
    <dgm:cxn modelId="{0870FA5D-9B1D-46F7-8193-7002BCA1C549}" type="presOf" srcId="{54460CB0-681E-40D6-B3F4-FC3F2A4690CD}" destId="{E9D0C235-D213-4BB7-947C-D00CD351E694}" srcOrd="1" destOrd="0" presId="urn:microsoft.com/office/officeart/2005/8/layout/orgChart1"/>
    <dgm:cxn modelId="{98BA0996-020B-448C-9F88-16D0005FB0EB}" type="presOf" srcId="{CD65EFF3-713C-4A5B-8740-B95A7E069C08}" destId="{24369415-3462-4905-BF61-5F1BF4C12554}" srcOrd="0" destOrd="0" presId="urn:microsoft.com/office/officeart/2005/8/layout/orgChart1"/>
    <dgm:cxn modelId="{612872BD-4DC4-4F37-ADAD-08D4DF5ABF02}" type="presOf" srcId="{D5B808AD-4471-4A7D-91D8-20B1A2B5B0F8}" destId="{6013927F-28F4-47D2-9C09-F5C1584A7CB5}" srcOrd="0" destOrd="0" presId="urn:microsoft.com/office/officeart/2005/8/layout/orgChart1"/>
    <dgm:cxn modelId="{2060210C-F327-4D5C-8781-10DCCA2C8760}" srcId="{E00FD3EA-7F9C-4149-8A95-5A92EB273682}" destId="{D5B808AD-4471-4A7D-91D8-20B1A2B5B0F8}" srcOrd="5" destOrd="0" parTransId="{FBAE5B8F-C9F8-4D81-8D75-413216240B37}" sibTransId="{AE81EB93-5580-4D8B-A8E4-61B1AA1C5C14}"/>
    <dgm:cxn modelId="{08EB0A9E-577D-483B-935E-CA01A4A9CB0A}" srcId="{E00FD3EA-7F9C-4149-8A95-5A92EB273682}" destId="{F595F3D7-55E0-4135-9217-C17279FB0567}" srcOrd="4" destOrd="0" parTransId="{22A77321-6488-4D89-8A86-421D14784C64}" sibTransId="{B51A4340-A0AC-439F-9560-5F8FA4DFB9FB}"/>
    <dgm:cxn modelId="{8B195872-0871-418E-B9BA-58D208A4B5A4}" type="presOf" srcId="{E00FD3EA-7F9C-4149-8A95-5A92EB273682}" destId="{A56F8BD2-F42E-4236-AE50-D6BA3180840A}" srcOrd="1" destOrd="0" presId="urn:microsoft.com/office/officeart/2005/8/layout/orgChart1"/>
    <dgm:cxn modelId="{0F7735E5-D2F5-4593-AA67-8D89203CD6C7}" type="presOf" srcId="{F595F3D7-55E0-4135-9217-C17279FB0567}" destId="{2AC3315D-2D08-456C-BB43-3DE445F65E94}" srcOrd="0" destOrd="0" presId="urn:microsoft.com/office/officeart/2005/8/layout/orgChart1"/>
    <dgm:cxn modelId="{1D57B7CF-C66F-42A8-80BD-DF56D1553183}" type="presOf" srcId="{54460CB0-681E-40D6-B3F4-FC3F2A4690CD}" destId="{8F71A370-80BD-4DB5-99FD-CF6F5D267D1D}" srcOrd="0" destOrd="0" presId="urn:microsoft.com/office/officeart/2005/8/layout/orgChart1"/>
    <dgm:cxn modelId="{406A43C5-8B11-4AAC-904A-99F7682C0263}" type="presOf" srcId="{675945F0-7CAE-4F69-9C49-B88A73C33866}" destId="{194F37BF-E6F3-41F1-8D3B-CF56A69FE966}" srcOrd="0" destOrd="0" presId="urn:microsoft.com/office/officeart/2005/8/layout/orgChart1"/>
    <dgm:cxn modelId="{8FBE9450-1F71-4FA7-BD6D-F9A1133759D6}" srcId="{E00FD3EA-7F9C-4149-8A95-5A92EB273682}" destId="{05C51781-3DBF-409C-9010-DFC34D4FE5A4}" srcOrd="1" destOrd="0" parTransId="{BDAA62B7-458B-4590-AF4A-CA83CD871027}" sibTransId="{389827A7-DACC-4594-8A1E-0FD0DD2FC389}"/>
    <dgm:cxn modelId="{0772AC40-A757-46F7-B0B2-6D4D896C6773}" type="presParOf" srcId="{194F37BF-E6F3-41F1-8D3B-CF56A69FE966}" destId="{96F814F0-9238-4E2D-A70E-1162434AA4C2}" srcOrd="0" destOrd="0" presId="urn:microsoft.com/office/officeart/2005/8/layout/orgChart1"/>
    <dgm:cxn modelId="{65A25224-7B45-4095-B673-7C1F5FF37BDB}" type="presParOf" srcId="{96F814F0-9238-4E2D-A70E-1162434AA4C2}" destId="{AC210298-0311-4479-9A3F-6931EAAF5144}" srcOrd="0" destOrd="0" presId="urn:microsoft.com/office/officeart/2005/8/layout/orgChart1"/>
    <dgm:cxn modelId="{A20E753D-EA0C-4DBC-9C19-C0DD36E51A06}" type="presParOf" srcId="{AC210298-0311-4479-9A3F-6931EAAF5144}" destId="{C947E2BA-3504-4B0E-8BD2-466F6546A9DA}" srcOrd="0" destOrd="0" presId="urn:microsoft.com/office/officeart/2005/8/layout/orgChart1"/>
    <dgm:cxn modelId="{F44DDED2-AFD7-4145-9A38-F94816B4E7C0}" type="presParOf" srcId="{AC210298-0311-4479-9A3F-6931EAAF5144}" destId="{A56F8BD2-F42E-4236-AE50-D6BA3180840A}" srcOrd="1" destOrd="0" presId="urn:microsoft.com/office/officeart/2005/8/layout/orgChart1"/>
    <dgm:cxn modelId="{6D02CAEA-B9F1-4143-BE05-C2E28597CD28}" type="presParOf" srcId="{96F814F0-9238-4E2D-A70E-1162434AA4C2}" destId="{C91883DB-E7AA-4BF7-A3AD-5BFFDD211FFC}" srcOrd="1" destOrd="0" presId="urn:microsoft.com/office/officeart/2005/8/layout/orgChart1"/>
    <dgm:cxn modelId="{9CE522D7-5A17-40A5-93CE-C59CC510547B}" type="presParOf" srcId="{C91883DB-E7AA-4BF7-A3AD-5BFFDD211FFC}" destId="{8C023C91-D39A-4F19-BC69-E5C35A77F7D8}" srcOrd="0" destOrd="0" presId="urn:microsoft.com/office/officeart/2005/8/layout/orgChart1"/>
    <dgm:cxn modelId="{783AB8C4-F8B5-4932-B620-1F3533EE1B38}" type="presParOf" srcId="{C91883DB-E7AA-4BF7-A3AD-5BFFDD211FFC}" destId="{C8580CC3-B79C-445D-99DB-6FE6728ECE48}" srcOrd="1" destOrd="0" presId="urn:microsoft.com/office/officeart/2005/8/layout/orgChart1"/>
    <dgm:cxn modelId="{26D8B3B4-D905-42B4-A785-94CB2C17AE3E}" type="presParOf" srcId="{C8580CC3-B79C-445D-99DB-6FE6728ECE48}" destId="{CD6E1663-B62D-43D3-820D-0FE0947FC7D4}" srcOrd="0" destOrd="0" presId="urn:microsoft.com/office/officeart/2005/8/layout/orgChart1"/>
    <dgm:cxn modelId="{5FC5A9F5-F5FA-462D-A7A6-CC75D9234DEF}" type="presParOf" srcId="{CD6E1663-B62D-43D3-820D-0FE0947FC7D4}" destId="{745AFA53-DC89-4676-BCF7-D5779C14E556}" srcOrd="0" destOrd="0" presId="urn:microsoft.com/office/officeart/2005/8/layout/orgChart1"/>
    <dgm:cxn modelId="{32F26132-3665-4C0E-BFF1-BD048E648D16}" type="presParOf" srcId="{CD6E1663-B62D-43D3-820D-0FE0947FC7D4}" destId="{BAF5DF89-B57D-4C18-A50C-7BE9820F4FDB}" srcOrd="1" destOrd="0" presId="urn:microsoft.com/office/officeart/2005/8/layout/orgChart1"/>
    <dgm:cxn modelId="{20157338-59B7-414A-B445-D5306E707581}" type="presParOf" srcId="{C8580CC3-B79C-445D-99DB-6FE6728ECE48}" destId="{07EFDD95-C6B5-4589-89E4-945005335E6D}" srcOrd="1" destOrd="0" presId="urn:microsoft.com/office/officeart/2005/8/layout/orgChart1"/>
    <dgm:cxn modelId="{179E56F1-FF0E-4CFD-AB60-0242CD814347}" type="presParOf" srcId="{C8580CC3-B79C-445D-99DB-6FE6728ECE48}" destId="{FF06D4C8-EE11-4043-A282-C809034E96BE}" srcOrd="2" destOrd="0" presId="urn:microsoft.com/office/officeart/2005/8/layout/orgChart1"/>
    <dgm:cxn modelId="{396C271A-E80D-4CA3-B215-32C74D4F1F35}" type="presParOf" srcId="{C91883DB-E7AA-4BF7-A3AD-5BFFDD211FFC}" destId="{7889BC1B-A367-4282-90C7-28AFA5CD18DE}" srcOrd="2" destOrd="0" presId="urn:microsoft.com/office/officeart/2005/8/layout/orgChart1"/>
    <dgm:cxn modelId="{8D1F3591-99EA-4A9F-8A28-CB7C67628EE5}" type="presParOf" srcId="{C91883DB-E7AA-4BF7-A3AD-5BFFDD211FFC}" destId="{5B0B59DE-AC36-487E-970B-ACF9CE25A34A}" srcOrd="3" destOrd="0" presId="urn:microsoft.com/office/officeart/2005/8/layout/orgChart1"/>
    <dgm:cxn modelId="{B4D99989-45B7-4699-BE80-6A50BCA13506}" type="presParOf" srcId="{5B0B59DE-AC36-487E-970B-ACF9CE25A34A}" destId="{38848E0E-87CF-4ED0-8A0A-C34F26E60A06}" srcOrd="0" destOrd="0" presId="urn:microsoft.com/office/officeart/2005/8/layout/orgChart1"/>
    <dgm:cxn modelId="{E18F013B-DE01-4917-B491-7C8C01406B2D}" type="presParOf" srcId="{38848E0E-87CF-4ED0-8A0A-C34F26E60A06}" destId="{24369415-3462-4905-BF61-5F1BF4C12554}" srcOrd="0" destOrd="0" presId="urn:microsoft.com/office/officeart/2005/8/layout/orgChart1"/>
    <dgm:cxn modelId="{3BC45385-E982-45F4-AB96-5811AE8B0D5C}" type="presParOf" srcId="{38848E0E-87CF-4ED0-8A0A-C34F26E60A06}" destId="{BE0FC2F8-4D3F-49C6-B9B7-44FABDC935CC}" srcOrd="1" destOrd="0" presId="urn:microsoft.com/office/officeart/2005/8/layout/orgChart1"/>
    <dgm:cxn modelId="{F3E638F5-2C11-47EE-8280-76EC1A0DB542}" type="presParOf" srcId="{5B0B59DE-AC36-487E-970B-ACF9CE25A34A}" destId="{9AB5D6CC-03B2-4EA8-AF18-A1F299E5A59A}" srcOrd="1" destOrd="0" presId="urn:microsoft.com/office/officeart/2005/8/layout/orgChart1"/>
    <dgm:cxn modelId="{B5CEA81B-E55C-4123-AF8D-2BEEE7447F2B}" type="presParOf" srcId="{5B0B59DE-AC36-487E-970B-ACF9CE25A34A}" destId="{1CD68037-DD5A-4E9D-AC47-3ED3458AEB84}" srcOrd="2" destOrd="0" presId="urn:microsoft.com/office/officeart/2005/8/layout/orgChart1"/>
    <dgm:cxn modelId="{377DBC47-7DE0-4D1D-B655-D6867ED511F5}" type="presParOf" srcId="{C91883DB-E7AA-4BF7-A3AD-5BFFDD211FFC}" destId="{710B4273-E83E-4EB3-9B46-160B6ED06FB4}" srcOrd="4" destOrd="0" presId="urn:microsoft.com/office/officeart/2005/8/layout/orgChart1"/>
    <dgm:cxn modelId="{23745129-048F-430E-8882-6B2F80E2505F}" type="presParOf" srcId="{C91883DB-E7AA-4BF7-A3AD-5BFFDD211FFC}" destId="{70ACC97E-C2E8-47CC-87A4-386D34339918}" srcOrd="5" destOrd="0" presId="urn:microsoft.com/office/officeart/2005/8/layout/orgChart1"/>
    <dgm:cxn modelId="{28D74E2A-EE61-4DD7-A388-597A34300A17}" type="presParOf" srcId="{70ACC97E-C2E8-47CC-87A4-386D34339918}" destId="{9EB15013-BC30-4FC0-8403-166AF6914F41}" srcOrd="0" destOrd="0" presId="urn:microsoft.com/office/officeart/2005/8/layout/orgChart1"/>
    <dgm:cxn modelId="{5FE1B254-B814-40CA-8E98-2011DB21E9DE}" type="presParOf" srcId="{9EB15013-BC30-4FC0-8403-166AF6914F41}" destId="{2AC3315D-2D08-456C-BB43-3DE445F65E94}" srcOrd="0" destOrd="0" presId="urn:microsoft.com/office/officeart/2005/8/layout/orgChart1"/>
    <dgm:cxn modelId="{A077D4C4-CFAE-492F-89E8-03386A1FA78E}" type="presParOf" srcId="{9EB15013-BC30-4FC0-8403-166AF6914F41}" destId="{4411C981-0A2B-4FE5-A436-EDB74556E704}" srcOrd="1" destOrd="0" presId="urn:microsoft.com/office/officeart/2005/8/layout/orgChart1"/>
    <dgm:cxn modelId="{5DD21475-0C3E-4532-B18D-ECB74570C6E6}" type="presParOf" srcId="{70ACC97E-C2E8-47CC-87A4-386D34339918}" destId="{981CB237-FFA2-4ADC-BFB2-C554782A4A99}" srcOrd="1" destOrd="0" presId="urn:microsoft.com/office/officeart/2005/8/layout/orgChart1"/>
    <dgm:cxn modelId="{FEE4116F-0B4D-4C0E-ADF8-30B16BBFC9B4}" type="presParOf" srcId="{70ACC97E-C2E8-47CC-87A4-386D34339918}" destId="{46821B43-E02E-4E46-9323-B0EFA5569DEA}" srcOrd="2" destOrd="0" presId="urn:microsoft.com/office/officeart/2005/8/layout/orgChart1"/>
    <dgm:cxn modelId="{F0B561D6-6ED4-46C6-9680-36EB708A04CE}" type="presParOf" srcId="{C91883DB-E7AA-4BF7-A3AD-5BFFDD211FFC}" destId="{32D56ADC-2B22-4369-B3B9-F1A792C015E4}" srcOrd="6" destOrd="0" presId="urn:microsoft.com/office/officeart/2005/8/layout/orgChart1"/>
    <dgm:cxn modelId="{34107184-097C-4108-BA05-61C7B421DAD7}" type="presParOf" srcId="{C91883DB-E7AA-4BF7-A3AD-5BFFDD211FFC}" destId="{68431D0F-7BF6-4FCB-A021-795ACABE8923}" srcOrd="7" destOrd="0" presId="urn:microsoft.com/office/officeart/2005/8/layout/orgChart1"/>
    <dgm:cxn modelId="{69FE38CA-AE46-4098-BD14-0E617E09BB48}" type="presParOf" srcId="{68431D0F-7BF6-4FCB-A021-795ACABE8923}" destId="{6251C6B3-DE9D-4A27-AE9D-1D7597D5F2F3}" srcOrd="0" destOrd="0" presId="urn:microsoft.com/office/officeart/2005/8/layout/orgChart1"/>
    <dgm:cxn modelId="{78D4F4CD-A014-4D0F-9224-A559856430BC}" type="presParOf" srcId="{6251C6B3-DE9D-4A27-AE9D-1D7597D5F2F3}" destId="{6013927F-28F4-47D2-9C09-F5C1584A7CB5}" srcOrd="0" destOrd="0" presId="urn:microsoft.com/office/officeart/2005/8/layout/orgChart1"/>
    <dgm:cxn modelId="{700DA4FF-FF42-42CF-802B-614E794B70DB}" type="presParOf" srcId="{6251C6B3-DE9D-4A27-AE9D-1D7597D5F2F3}" destId="{9BA8188F-46F5-4104-AA01-AAF4E4E0B58F}" srcOrd="1" destOrd="0" presId="urn:microsoft.com/office/officeart/2005/8/layout/orgChart1"/>
    <dgm:cxn modelId="{B1BBB232-B2FB-489A-BF73-30B76C22BE98}" type="presParOf" srcId="{68431D0F-7BF6-4FCB-A021-795ACABE8923}" destId="{B27068F3-D568-4CD3-A03B-5822CB74E2D7}" srcOrd="1" destOrd="0" presId="urn:microsoft.com/office/officeart/2005/8/layout/orgChart1"/>
    <dgm:cxn modelId="{00B13EBA-E36D-4E3A-82FF-C4DEDB70F0D3}" type="presParOf" srcId="{68431D0F-7BF6-4FCB-A021-795ACABE8923}" destId="{ACFD86A1-F89D-4276-AC2A-D99892733630}" srcOrd="2" destOrd="0" presId="urn:microsoft.com/office/officeart/2005/8/layout/orgChart1"/>
    <dgm:cxn modelId="{0F29E3EA-30B7-451A-AC89-9E9FA69F463C}" type="presParOf" srcId="{96F814F0-9238-4E2D-A70E-1162434AA4C2}" destId="{F4C0CF78-ADF2-48AF-B0C9-6EA3D8DFA927}" srcOrd="2" destOrd="0" presId="urn:microsoft.com/office/officeart/2005/8/layout/orgChart1"/>
    <dgm:cxn modelId="{A6636A8E-8AAD-4BC1-B69D-A456FC7D9352}" type="presParOf" srcId="{F4C0CF78-ADF2-48AF-B0C9-6EA3D8DFA927}" destId="{8AA3B11A-1EB7-43A4-83E6-97346F66A5A9}" srcOrd="0" destOrd="0" presId="urn:microsoft.com/office/officeart/2005/8/layout/orgChart1"/>
    <dgm:cxn modelId="{5CC9AB71-01E0-47FF-B41F-07EDFB69BF67}" type="presParOf" srcId="{F4C0CF78-ADF2-48AF-B0C9-6EA3D8DFA927}" destId="{C261B513-9592-4157-908B-39FD7F014147}" srcOrd="1" destOrd="0" presId="urn:microsoft.com/office/officeart/2005/8/layout/orgChart1"/>
    <dgm:cxn modelId="{32AB08D2-D91F-4CBA-8046-F0C0E2EA0772}" type="presParOf" srcId="{C261B513-9592-4157-908B-39FD7F014147}" destId="{1C0FF1D9-779E-4BBD-BB48-5F96C8B8847F}" srcOrd="0" destOrd="0" presId="urn:microsoft.com/office/officeart/2005/8/layout/orgChart1"/>
    <dgm:cxn modelId="{6960992C-9974-4843-86EB-E7B0C72E1F98}" type="presParOf" srcId="{1C0FF1D9-779E-4BBD-BB48-5F96C8B8847F}" destId="{8F71A370-80BD-4DB5-99FD-CF6F5D267D1D}" srcOrd="0" destOrd="0" presId="urn:microsoft.com/office/officeart/2005/8/layout/orgChart1"/>
    <dgm:cxn modelId="{908AE2F5-A4CD-451A-84D4-67C6CF75A764}" type="presParOf" srcId="{1C0FF1D9-779E-4BBD-BB48-5F96C8B8847F}" destId="{E9D0C235-D213-4BB7-947C-D00CD351E694}" srcOrd="1" destOrd="0" presId="urn:microsoft.com/office/officeart/2005/8/layout/orgChart1"/>
    <dgm:cxn modelId="{9281D469-5B2F-4E86-A584-F8AF35AEE5B6}" type="presParOf" srcId="{C261B513-9592-4157-908B-39FD7F014147}" destId="{B841779B-44FA-4648-B510-8BD562AF1EB4}" srcOrd="1" destOrd="0" presId="urn:microsoft.com/office/officeart/2005/8/layout/orgChart1"/>
    <dgm:cxn modelId="{ED0F6AFC-5408-4046-A722-70BF63463923}" type="presParOf" srcId="{C261B513-9592-4157-908B-39FD7F014147}" destId="{6ACF9980-CC21-47F5-BD66-910EA6FD47EE}" srcOrd="2" destOrd="0" presId="urn:microsoft.com/office/officeart/2005/8/layout/orgChart1"/>
    <dgm:cxn modelId="{82C18DE1-BF8B-4B0A-B477-D669F23D8D65}" type="presParOf" srcId="{F4C0CF78-ADF2-48AF-B0C9-6EA3D8DFA927}" destId="{D7A4AD78-CC52-44C0-BD91-484D89CB1912}" srcOrd="2" destOrd="0" presId="urn:microsoft.com/office/officeart/2005/8/layout/orgChart1"/>
    <dgm:cxn modelId="{58976981-2772-4B5D-BA12-EFBE832457E7}" type="presParOf" srcId="{F4C0CF78-ADF2-48AF-B0C9-6EA3D8DFA927}" destId="{F9513A8E-D906-4432-A0D8-99B1108F7827}" srcOrd="3" destOrd="0" presId="urn:microsoft.com/office/officeart/2005/8/layout/orgChart1"/>
    <dgm:cxn modelId="{0B2F45F5-26E6-4D39-877A-669F714A73BD}" type="presParOf" srcId="{F9513A8E-D906-4432-A0D8-99B1108F7827}" destId="{C1630F2F-11BB-48C7-811E-080255E4B2F9}" srcOrd="0" destOrd="0" presId="urn:microsoft.com/office/officeart/2005/8/layout/orgChart1"/>
    <dgm:cxn modelId="{C0B39D24-7637-4ED9-ACEB-DB3A1E839FA4}" type="presParOf" srcId="{C1630F2F-11BB-48C7-811E-080255E4B2F9}" destId="{0A3D917B-AE7E-4733-BE3A-30DC57B741E7}" srcOrd="0" destOrd="0" presId="urn:microsoft.com/office/officeart/2005/8/layout/orgChart1"/>
    <dgm:cxn modelId="{FFC37257-3102-4937-A4D9-E8B28D039D4B}" type="presParOf" srcId="{C1630F2F-11BB-48C7-811E-080255E4B2F9}" destId="{C4CDBFA5-1FB0-4324-8165-5689D2F41271}" srcOrd="1" destOrd="0" presId="urn:microsoft.com/office/officeart/2005/8/layout/orgChart1"/>
    <dgm:cxn modelId="{295C35CE-4FE8-4D0C-824B-6E78781D1786}" type="presParOf" srcId="{F9513A8E-D906-4432-A0D8-99B1108F7827}" destId="{94925227-CF54-4A21-85B3-1D720DDFDBE4}" srcOrd="1" destOrd="0" presId="urn:microsoft.com/office/officeart/2005/8/layout/orgChart1"/>
    <dgm:cxn modelId="{C2728DBE-AF46-4C5C-817D-8887F6A365AB}" type="presParOf" srcId="{F9513A8E-D906-4432-A0D8-99B1108F7827}" destId="{70A87C3D-56BA-4D4E-A69B-3079CC074FF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888421-3FCE-4961-B06D-E67A55C37BC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1CDE3D-73FE-4C87-8A2D-7EBDC74E21E0}">
      <dgm:prSet phldrT="[Текст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2400" b="1" dirty="0" smtClean="0">
              <a:latin typeface="Arial Black" pitchFamily="34" charset="0"/>
            </a:rPr>
            <a:t>ЕСТЕСТВЕННЫМИ (ПРИРОДНЫМИ) ФАКТОРАМИ</a:t>
          </a:r>
          <a:endParaRPr lang="ru-RU" sz="2400" b="1" dirty="0">
            <a:latin typeface="Arial Black" pitchFamily="34" charset="0"/>
          </a:endParaRPr>
        </a:p>
      </dgm:t>
    </dgm:pt>
    <dgm:pt modelId="{6F61AEC9-F8AA-4C24-8D17-CC852DB5CDCF}" type="parTrans" cxnId="{9BFB97F8-3162-4AF1-A79E-7BDD77BEC900}">
      <dgm:prSet/>
      <dgm:spPr/>
      <dgm:t>
        <a:bodyPr/>
        <a:lstStyle/>
        <a:p>
          <a:endParaRPr lang="ru-RU"/>
        </a:p>
      </dgm:t>
    </dgm:pt>
    <dgm:pt modelId="{7046AFF9-BD9B-4ACD-A07E-4DFAD0C7ED88}" type="sibTrans" cxnId="{9BFB97F8-3162-4AF1-A79E-7BDD77BEC900}">
      <dgm:prSet/>
      <dgm:spPr/>
      <dgm:t>
        <a:bodyPr/>
        <a:lstStyle/>
        <a:p>
          <a:endParaRPr lang="ru-RU"/>
        </a:p>
      </dgm:t>
    </dgm:pt>
    <dgm:pt modelId="{E03643CD-BE21-4D4D-BAA7-B63060F4181B}">
      <dgm:prSet phldrT="[Текст]" custT="1"/>
      <dgm:spPr>
        <a:ln>
          <a:solidFill>
            <a:schemeClr val="tx2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2400" dirty="0" smtClean="0"/>
            <a:t>Землетрясения, переувлажнения склонов гор интенсивными атмосферными осадками или грунтовыми водами, речная эрозия.</a:t>
          </a:r>
          <a:endParaRPr lang="ru-RU" sz="2400" dirty="0"/>
        </a:p>
      </dgm:t>
    </dgm:pt>
    <dgm:pt modelId="{8A258440-EAB4-457F-AC30-5ABBEF3C4461}" type="parTrans" cxnId="{071316E3-EBBE-471D-A6F9-02169FF2E17A}">
      <dgm:prSet/>
      <dgm:spPr/>
      <dgm:t>
        <a:bodyPr/>
        <a:lstStyle/>
        <a:p>
          <a:endParaRPr lang="ru-RU"/>
        </a:p>
      </dgm:t>
    </dgm:pt>
    <dgm:pt modelId="{A5422C9F-7BFB-49A0-9F89-26995E5E3A30}" type="sibTrans" cxnId="{071316E3-EBBE-471D-A6F9-02169FF2E17A}">
      <dgm:prSet/>
      <dgm:spPr/>
      <dgm:t>
        <a:bodyPr/>
        <a:lstStyle/>
        <a:p>
          <a:endParaRPr lang="ru-RU"/>
        </a:p>
      </dgm:t>
    </dgm:pt>
    <dgm:pt modelId="{8B382391-0FF9-4999-B34C-2D35C3786B00}">
      <dgm:prSet phldrT="[Текст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2400" dirty="0" smtClean="0">
              <a:latin typeface="Arial Black" pitchFamily="34" charset="0"/>
            </a:rPr>
            <a:t>ИСКУСТВЕННЫМИ</a:t>
          </a:r>
          <a:br>
            <a:rPr lang="ru-RU" sz="2400" dirty="0" smtClean="0">
              <a:latin typeface="Arial Black" pitchFamily="34" charset="0"/>
            </a:rPr>
          </a:br>
          <a:r>
            <a:rPr lang="ru-RU" sz="2400" dirty="0" smtClean="0">
              <a:latin typeface="Arial Black" pitchFamily="34" charset="0"/>
            </a:rPr>
            <a:t>(АНТРОПОГЕННЫМИ)</a:t>
          </a:r>
          <a:br>
            <a:rPr lang="ru-RU" sz="2400" dirty="0" smtClean="0">
              <a:latin typeface="Arial Black" pitchFamily="34" charset="0"/>
            </a:rPr>
          </a:br>
          <a:r>
            <a:rPr lang="ru-RU" sz="2400" dirty="0" smtClean="0">
              <a:latin typeface="Arial Black" pitchFamily="34" charset="0"/>
            </a:rPr>
            <a:t>ФАКТОРОРАМИ</a:t>
          </a:r>
          <a:endParaRPr lang="ru-RU" sz="2400" dirty="0">
            <a:latin typeface="Arial Black" pitchFamily="34" charset="0"/>
          </a:endParaRPr>
        </a:p>
      </dgm:t>
    </dgm:pt>
    <dgm:pt modelId="{2744AE4B-9293-455A-80FA-7FE5BBAB54D6}" type="parTrans" cxnId="{8BE0952D-866B-4611-A4FA-27E6EE53E217}">
      <dgm:prSet/>
      <dgm:spPr/>
      <dgm:t>
        <a:bodyPr/>
        <a:lstStyle/>
        <a:p>
          <a:endParaRPr lang="ru-RU"/>
        </a:p>
      </dgm:t>
    </dgm:pt>
    <dgm:pt modelId="{243D1679-6802-4D9E-8A33-40881A949AD3}" type="sibTrans" cxnId="{8BE0952D-866B-4611-A4FA-27E6EE53E217}">
      <dgm:prSet/>
      <dgm:spPr/>
      <dgm:t>
        <a:bodyPr/>
        <a:lstStyle/>
        <a:p>
          <a:endParaRPr lang="ru-RU"/>
        </a:p>
      </dgm:t>
    </dgm:pt>
    <dgm:pt modelId="{D2D1CF22-0F1E-4FF1-A0A3-BC4B5BA42DCF}">
      <dgm:prSet phldrT="[Текст]" custT="1"/>
      <dgm:spPr>
        <a:ln>
          <a:solidFill>
            <a:schemeClr val="tx2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2400" dirty="0" smtClean="0"/>
            <a:t>Связанные с деятельностью человека – подрезка склонов при прокладке дорог, вырубка лесов на склонах, производство взрывных и горных работ вблизи оползневых участков.</a:t>
          </a:r>
          <a:endParaRPr lang="ru-RU" sz="2400" dirty="0"/>
        </a:p>
      </dgm:t>
    </dgm:pt>
    <dgm:pt modelId="{39269CB2-59F6-460F-9754-BD952C59C61C}" type="parTrans" cxnId="{59A81A63-F321-4103-80C0-AA711AD48D86}">
      <dgm:prSet/>
      <dgm:spPr/>
      <dgm:t>
        <a:bodyPr/>
        <a:lstStyle/>
        <a:p>
          <a:endParaRPr lang="ru-RU"/>
        </a:p>
      </dgm:t>
    </dgm:pt>
    <dgm:pt modelId="{5900D56F-9F72-496D-A19E-C86721895716}" type="sibTrans" cxnId="{59A81A63-F321-4103-80C0-AA711AD48D86}">
      <dgm:prSet/>
      <dgm:spPr/>
      <dgm:t>
        <a:bodyPr/>
        <a:lstStyle/>
        <a:p>
          <a:endParaRPr lang="ru-RU"/>
        </a:p>
      </dgm:t>
    </dgm:pt>
    <dgm:pt modelId="{B9525C26-0523-42D2-B711-0D8CB72D0B06}" type="pres">
      <dgm:prSet presAssocID="{19888421-3FCE-4961-B06D-E67A55C37B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C8666A-AEF1-4D49-9C1E-19EBB25EEF37}" type="pres">
      <dgm:prSet presAssocID="{8E1CDE3D-73FE-4C87-8A2D-7EBDC74E21E0}" presName="composite" presStyleCnt="0"/>
      <dgm:spPr/>
    </dgm:pt>
    <dgm:pt modelId="{4A59B0B5-EA1C-4D6F-AAB7-396E67BB6455}" type="pres">
      <dgm:prSet presAssocID="{8E1CDE3D-73FE-4C87-8A2D-7EBDC74E21E0}" presName="parTx" presStyleLbl="alignNode1" presStyleIdx="0" presStyleCnt="2" custScaleY="99348" custLinFactNeighborX="-3452" custLinFactNeighborY="-581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D4574-14EA-4FCD-BD22-B5E16091514E}" type="pres">
      <dgm:prSet presAssocID="{8E1CDE3D-73FE-4C87-8A2D-7EBDC74E21E0}" presName="desTx" presStyleLbl="alignAccFollowNode1" presStyleIdx="0" presStyleCnt="2" custScaleY="103054" custLinFactNeighborX="-112" custLinFactNeighborY="3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25A2B-1805-4DF4-B724-FC8AB2F76994}" type="pres">
      <dgm:prSet presAssocID="{7046AFF9-BD9B-4ACD-A07E-4DFAD0C7ED88}" presName="space" presStyleCnt="0"/>
      <dgm:spPr/>
    </dgm:pt>
    <dgm:pt modelId="{DA74D469-ABFA-40D6-8389-8289BC616D3B}" type="pres">
      <dgm:prSet presAssocID="{8B382391-0FF9-4999-B34C-2D35C3786B00}" presName="composite" presStyleCnt="0"/>
      <dgm:spPr/>
    </dgm:pt>
    <dgm:pt modelId="{ECF51675-6B1F-4D35-B3D4-31970C87B7E5}" type="pres">
      <dgm:prSet presAssocID="{8B382391-0FF9-4999-B34C-2D35C3786B00}" presName="parTx" presStyleLbl="alignNode1" presStyleIdx="1" presStyleCnt="2" custLinFactNeighborY="-526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CC51-AE21-48FC-B4F6-E3A5B7AB019F}" type="pres">
      <dgm:prSet presAssocID="{8B382391-0FF9-4999-B34C-2D35C3786B00}" presName="desTx" presStyleLbl="alignAccFollowNode1" presStyleIdx="1" presStyleCnt="2" custScaleY="101774" custLinFactNeighborX="1" custLinFactNeighborY="-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A81A63-F321-4103-80C0-AA711AD48D86}" srcId="{8B382391-0FF9-4999-B34C-2D35C3786B00}" destId="{D2D1CF22-0F1E-4FF1-A0A3-BC4B5BA42DCF}" srcOrd="0" destOrd="0" parTransId="{39269CB2-59F6-460F-9754-BD952C59C61C}" sibTransId="{5900D56F-9F72-496D-A19E-C86721895716}"/>
    <dgm:cxn modelId="{071316E3-EBBE-471D-A6F9-02169FF2E17A}" srcId="{8E1CDE3D-73FE-4C87-8A2D-7EBDC74E21E0}" destId="{E03643CD-BE21-4D4D-BAA7-B63060F4181B}" srcOrd="0" destOrd="0" parTransId="{8A258440-EAB4-457F-AC30-5ABBEF3C4461}" sibTransId="{A5422C9F-7BFB-49A0-9F89-26995E5E3A30}"/>
    <dgm:cxn modelId="{30CB2257-B390-4621-91EF-9EC3616FBCF8}" type="presOf" srcId="{19888421-3FCE-4961-B06D-E67A55C37BC0}" destId="{B9525C26-0523-42D2-B711-0D8CB72D0B06}" srcOrd="0" destOrd="0" presId="urn:microsoft.com/office/officeart/2005/8/layout/hList1"/>
    <dgm:cxn modelId="{F9A3C006-E261-4873-A550-4517E073D28A}" type="presOf" srcId="{D2D1CF22-0F1E-4FF1-A0A3-BC4B5BA42DCF}" destId="{A543CC51-AE21-48FC-B4F6-E3A5B7AB019F}" srcOrd="0" destOrd="0" presId="urn:microsoft.com/office/officeart/2005/8/layout/hList1"/>
    <dgm:cxn modelId="{B5217DE0-FA16-4A78-9561-45E4466EDCA4}" type="presOf" srcId="{E03643CD-BE21-4D4D-BAA7-B63060F4181B}" destId="{BF8D4574-14EA-4FCD-BD22-B5E16091514E}" srcOrd="0" destOrd="0" presId="urn:microsoft.com/office/officeart/2005/8/layout/hList1"/>
    <dgm:cxn modelId="{9F707F22-8930-4FDE-9397-986AF67E4501}" type="presOf" srcId="{8B382391-0FF9-4999-B34C-2D35C3786B00}" destId="{ECF51675-6B1F-4D35-B3D4-31970C87B7E5}" srcOrd="0" destOrd="0" presId="urn:microsoft.com/office/officeart/2005/8/layout/hList1"/>
    <dgm:cxn modelId="{190FF6AA-F849-4DAD-AA9A-5A731F715663}" type="presOf" srcId="{8E1CDE3D-73FE-4C87-8A2D-7EBDC74E21E0}" destId="{4A59B0B5-EA1C-4D6F-AAB7-396E67BB6455}" srcOrd="0" destOrd="0" presId="urn:microsoft.com/office/officeart/2005/8/layout/hList1"/>
    <dgm:cxn modelId="{9BFB97F8-3162-4AF1-A79E-7BDD77BEC900}" srcId="{19888421-3FCE-4961-B06D-E67A55C37BC0}" destId="{8E1CDE3D-73FE-4C87-8A2D-7EBDC74E21E0}" srcOrd="0" destOrd="0" parTransId="{6F61AEC9-F8AA-4C24-8D17-CC852DB5CDCF}" sibTransId="{7046AFF9-BD9B-4ACD-A07E-4DFAD0C7ED88}"/>
    <dgm:cxn modelId="{8BE0952D-866B-4611-A4FA-27E6EE53E217}" srcId="{19888421-3FCE-4961-B06D-E67A55C37BC0}" destId="{8B382391-0FF9-4999-B34C-2D35C3786B00}" srcOrd="1" destOrd="0" parTransId="{2744AE4B-9293-455A-80FA-7FE5BBAB54D6}" sibTransId="{243D1679-6802-4D9E-8A33-40881A949AD3}"/>
    <dgm:cxn modelId="{E5E4FF91-A832-4B6A-AFFD-6070AC9B3B04}" type="presParOf" srcId="{B9525C26-0523-42D2-B711-0D8CB72D0B06}" destId="{5CC8666A-AEF1-4D49-9C1E-19EBB25EEF37}" srcOrd="0" destOrd="0" presId="urn:microsoft.com/office/officeart/2005/8/layout/hList1"/>
    <dgm:cxn modelId="{9B2E5E7B-7A74-4E50-82BF-E458CB4EA636}" type="presParOf" srcId="{5CC8666A-AEF1-4D49-9C1E-19EBB25EEF37}" destId="{4A59B0B5-EA1C-4D6F-AAB7-396E67BB6455}" srcOrd="0" destOrd="0" presId="urn:microsoft.com/office/officeart/2005/8/layout/hList1"/>
    <dgm:cxn modelId="{44046619-0F76-441D-A967-88B2E0A0A0D0}" type="presParOf" srcId="{5CC8666A-AEF1-4D49-9C1E-19EBB25EEF37}" destId="{BF8D4574-14EA-4FCD-BD22-B5E16091514E}" srcOrd="1" destOrd="0" presId="urn:microsoft.com/office/officeart/2005/8/layout/hList1"/>
    <dgm:cxn modelId="{93DF8376-60B4-4C35-9D57-347A2A2139FE}" type="presParOf" srcId="{B9525C26-0523-42D2-B711-0D8CB72D0B06}" destId="{DD725A2B-1805-4DF4-B724-FC8AB2F76994}" srcOrd="1" destOrd="0" presId="urn:microsoft.com/office/officeart/2005/8/layout/hList1"/>
    <dgm:cxn modelId="{95F9D3E6-8C76-4306-94F7-E744A4779887}" type="presParOf" srcId="{B9525C26-0523-42D2-B711-0D8CB72D0B06}" destId="{DA74D469-ABFA-40D6-8389-8289BC616D3B}" srcOrd="2" destOrd="0" presId="urn:microsoft.com/office/officeart/2005/8/layout/hList1"/>
    <dgm:cxn modelId="{EA5A4DFB-7411-4353-A7CE-6AA55DAB217E}" type="presParOf" srcId="{DA74D469-ABFA-40D6-8389-8289BC616D3B}" destId="{ECF51675-6B1F-4D35-B3D4-31970C87B7E5}" srcOrd="0" destOrd="0" presId="urn:microsoft.com/office/officeart/2005/8/layout/hList1"/>
    <dgm:cxn modelId="{D01CF513-0878-420E-890A-1B5F64E2BAB6}" type="presParOf" srcId="{DA74D469-ABFA-40D6-8389-8289BC616D3B}" destId="{A543CC51-AE21-48FC-B4F6-E3A5B7AB019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454EE7-80E2-45CD-891A-E243ABDEDC55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136A5C14-AD9A-4628-B0BD-2F301502B324}">
      <dgm:prSet phldrT="[Текст]"/>
      <dgm:spPr>
        <a:solidFill>
          <a:srgbClr val="033537"/>
        </a:solidFill>
      </dgm:spPr>
      <dgm:t>
        <a:bodyPr/>
        <a:lstStyle/>
        <a:p>
          <a:r>
            <a:rPr lang="ru-RU" b="1" dirty="0" smtClean="0"/>
            <a:t>СОГЛАСНО МЕЖДУНАРОДНОЙ СТАТИСТИКЕ, БОЛЬШОЕ КОЛИЧЕСТВО </a:t>
          </a:r>
        </a:p>
        <a:p>
          <a:r>
            <a:rPr lang="ru-RU" b="1" dirty="0" smtClean="0">
              <a:latin typeface="Arial Black" pitchFamily="34" charset="0"/>
            </a:rPr>
            <a:t>ОПОЛЗНЕЙ, ОБВАЛОВ    И СЕЛЕЙ</a:t>
          </a:r>
          <a:r>
            <a:rPr lang="ru-RU" b="1" dirty="0" smtClean="0"/>
            <a:t>                               </a:t>
          </a:r>
          <a:r>
            <a:rPr lang="ru-RU" b="1" dirty="0" smtClean="0">
              <a:solidFill>
                <a:srgbClr val="FFFF00"/>
              </a:solidFill>
              <a:latin typeface="Arial Black" pitchFamily="34" charset="0"/>
            </a:rPr>
            <a:t>СВЯЗАНО С АНТРОПОГЕННЫМ ФАКТОРОМ.</a:t>
          </a:r>
          <a:endParaRPr lang="ru-RU" b="1" dirty="0">
            <a:solidFill>
              <a:srgbClr val="FFFF00"/>
            </a:solidFill>
            <a:latin typeface="Arial Black" pitchFamily="34" charset="0"/>
          </a:endParaRPr>
        </a:p>
      </dgm:t>
    </dgm:pt>
    <dgm:pt modelId="{75CAE93F-E483-425F-B060-D7B7E713EEFE}" type="parTrans" cxnId="{B973DEBA-ACDF-495D-A474-D8AFBC5E2EEC}">
      <dgm:prSet/>
      <dgm:spPr/>
      <dgm:t>
        <a:bodyPr/>
        <a:lstStyle/>
        <a:p>
          <a:endParaRPr lang="ru-RU"/>
        </a:p>
      </dgm:t>
    </dgm:pt>
    <dgm:pt modelId="{8AF4D8E9-338C-4243-9862-D9ABB63AF7C2}" type="sibTrans" cxnId="{B973DEBA-ACDF-495D-A474-D8AFBC5E2EEC}">
      <dgm:prSet/>
      <dgm:spPr/>
      <dgm:t>
        <a:bodyPr/>
        <a:lstStyle/>
        <a:p>
          <a:endParaRPr lang="ru-RU"/>
        </a:p>
      </dgm:t>
    </dgm:pt>
    <dgm:pt modelId="{85A0867D-36D3-4346-A1DA-B4188D52EAE1}" type="pres">
      <dgm:prSet presAssocID="{7D454EE7-80E2-45CD-891A-E243ABDEDC55}" presName="linearFlow" presStyleCnt="0">
        <dgm:presLayoutVars>
          <dgm:dir/>
          <dgm:resizeHandles val="exact"/>
        </dgm:presLayoutVars>
      </dgm:prSet>
      <dgm:spPr/>
    </dgm:pt>
    <dgm:pt modelId="{2B07494E-E33F-44A9-AE95-004DCE310D1F}" type="pres">
      <dgm:prSet presAssocID="{136A5C14-AD9A-4628-B0BD-2F301502B324}" presName="composite" presStyleCnt="0"/>
      <dgm:spPr/>
    </dgm:pt>
    <dgm:pt modelId="{36F390CD-32FC-4130-B63C-D01CC5CE9E1E}" type="pres">
      <dgm:prSet presAssocID="{136A5C14-AD9A-4628-B0BD-2F301502B324}" presName="imgShp" presStyleLbl="fgImgPlace1" presStyleIdx="0" presStyleCnt="1" custLinFactNeighborX="-20350"/>
      <dgm:spPr>
        <a:solidFill>
          <a:srgbClr val="FF0000"/>
        </a:solidFill>
        <a:ln>
          <a:solidFill>
            <a:srgbClr val="FFFF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3AE2C25-8D66-483F-9F89-D17AC2593741}" type="pres">
      <dgm:prSet presAssocID="{136A5C14-AD9A-4628-B0BD-2F301502B324}" presName="txShp" presStyleLbl="node1" presStyleIdx="0" presStyleCnt="1" custScaleX="114300" custLinFactNeighborX="9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3D083E-2CEA-41DB-A163-3FFE5B4775BB}" type="presOf" srcId="{136A5C14-AD9A-4628-B0BD-2F301502B324}" destId="{E3AE2C25-8D66-483F-9F89-D17AC2593741}" srcOrd="0" destOrd="0" presId="urn:microsoft.com/office/officeart/2005/8/layout/vList3#1"/>
    <dgm:cxn modelId="{33691733-0391-4FD6-B21F-D16F65E15063}" type="presOf" srcId="{7D454EE7-80E2-45CD-891A-E243ABDEDC55}" destId="{85A0867D-36D3-4346-A1DA-B4188D52EAE1}" srcOrd="0" destOrd="0" presId="urn:microsoft.com/office/officeart/2005/8/layout/vList3#1"/>
    <dgm:cxn modelId="{B973DEBA-ACDF-495D-A474-D8AFBC5E2EEC}" srcId="{7D454EE7-80E2-45CD-891A-E243ABDEDC55}" destId="{136A5C14-AD9A-4628-B0BD-2F301502B324}" srcOrd="0" destOrd="0" parTransId="{75CAE93F-E483-425F-B060-D7B7E713EEFE}" sibTransId="{8AF4D8E9-338C-4243-9862-D9ABB63AF7C2}"/>
    <dgm:cxn modelId="{B7977BFC-74B7-4A82-970A-78A33300989A}" type="presParOf" srcId="{85A0867D-36D3-4346-A1DA-B4188D52EAE1}" destId="{2B07494E-E33F-44A9-AE95-004DCE310D1F}" srcOrd="0" destOrd="0" presId="urn:microsoft.com/office/officeart/2005/8/layout/vList3#1"/>
    <dgm:cxn modelId="{A219D0E1-2D58-4BDC-81ED-89C22692DEB8}" type="presParOf" srcId="{2B07494E-E33F-44A9-AE95-004DCE310D1F}" destId="{36F390CD-32FC-4130-B63C-D01CC5CE9E1E}" srcOrd="0" destOrd="0" presId="urn:microsoft.com/office/officeart/2005/8/layout/vList3#1"/>
    <dgm:cxn modelId="{CACEDA0A-33FF-44A4-AC70-EBF931C4826A}" type="presParOf" srcId="{2B07494E-E33F-44A9-AE95-004DCE310D1F}" destId="{E3AE2C25-8D66-483F-9F89-D17AC259374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454EE7-80E2-45CD-891A-E243ABDEDC55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136A5C14-AD9A-4628-B0BD-2F301502B324}">
      <dgm:prSet phldrT="[Текст]"/>
      <dgm:spPr>
        <a:solidFill>
          <a:srgbClr val="033537"/>
        </a:solidFill>
      </dgm:spPr>
      <dgm:t>
        <a:bodyPr/>
        <a:lstStyle/>
        <a:p>
          <a:r>
            <a:rPr lang="ru-RU" b="1" dirty="0" smtClean="0"/>
            <a:t>СОГЛАСНО МЕЖДУНАРОДНОЙ СТАТИСТИКЕ, БОЛЬШОЕ КОЛИЧЕСТВО </a:t>
          </a:r>
        </a:p>
        <a:p>
          <a:r>
            <a:rPr lang="ru-RU" b="1" dirty="0" smtClean="0">
              <a:latin typeface="Arial Black" pitchFamily="34" charset="0"/>
            </a:rPr>
            <a:t>ОПОЛЗНЕЙ И СЕЛЕЙ природного характера происходят по причине </a:t>
          </a:r>
          <a:r>
            <a:rPr lang="ru-RU" b="1" dirty="0" smtClean="0"/>
            <a:t>  </a:t>
          </a:r>
          <a:r>
            <a:rPr lang="ru-RU" b="1" dirty="0" smtClean="0">
              <a:solidFill>
                <a:srgbClr val="FFFF00"/>
              </a:solidFill>
              <a:latin typeface="Arial Black" pitchFamily="34" charset="0"/>
            </a:rPr>
            <a:t>СИЛЬНЫХ ДОЖДЕЙ.</a:t>
          </a:r>
          <a:endParaRPr lang="ru-RU" b="1" dirty="0">
            <a:solidFill>
              <a:srgbClr val="FFFF00"/>
            </a:solidFill>
            <a:latin typeface="Arial Black" pitchFamily="34" charset="0"/>
          </a:endParaRPr>
        </a:p>
      </dgm:t>
    </dgm:pt>
    <dgm:pt modelId="{75CAE93F-E483-425F-B060-D7B7E713EEFE}" type="parTrans" cxnId="{B973DEBA-ACDF-495D-A474-D8AFBC5E2EEC}">
      <dgm:prSet/>
      <dgm:spPr/>
      <dgm:t>
        <a:bodyPr/>
        <a:lstStyle/>
        <a:p>
          <a:endParaRPr lang="ru-RU"/>
        </a:p>
      </dgm:t>
    </dgm:pt>
    <dgm:pt modelId="{8AF4D8E9-338C-4243-9862-D9ABB63AF7C2}" type="sibTrans" cxnId="{B973DEBA-ACDF-495D-A474-D8AFBC5E2EEC}">
      <dgm:prSet/>
      <dgm:spPr/>
      <dgm:t>
        <a:bodyPr/>
        <a:lstStyle/>
        <a:p>
          <a:endParaRPr lang="ru-RU"/>
        </a:p>
      </dgm:t>
    </dgm:pt>
    <dgm:pt modelId="{85A0867D-36D3-4346-A1DA-B4188D52EAE1}" type="pres">
      <dgm:prSet presAssocID="{7D454EE7-80E2-45CD-891A-E243ABDEDC55}" presName="linearFlow" presStyleCnt="0">
        <dgm:presLayoutVars>
          <dgm:dir/>
          <dgm:resizeHandles val="exact"/>
        </dgm:presLayoutVars>
      </dgm:prSet>
      <dgm:spPr/>
    </dgm:pt>
    <dgm:pt modelId="{2B07494E-E33F-44A9-AE95-004DCE310D1F}" type="pres">
      <dgm:prSet presAssocID="{136A5C14-AD9A-4628-B0BD-2F301502B324}" presName="composite" presStyleCnt="0"/>
      <dgm:spPr/>
    </dgm:pt>
    <dgm:pt modelId="{36F390CD-32FC-4130-B63C-D01CC5CE9E1E}" type="pres">
      <dgm:prSet presAssocID="{136A5C14-AD9A-4628-B0BD-2F301502B324}" presName="imgShp" presStyleLbl="fgImgPlace1" presStyleIdx="0" presStyleCnt="1" custLinFactNeighborX="-25305"/>
      <dgm:spPr>
        <a:solidFill>
          <a:srgbClr val="FF0000"/>
        </a:solidFill>
        <a:ln>
          <a:solidFill>
            <a:srgbClr val="FFFF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3AE2C25-8D66-483F-9F89-D17AC2593741}" type="pres">
      <dgm:prSet presAssocID="{136A5C14-AD9A-4628-B0BD-2F301502B324}" presName="txShp" presStyleLbl="node1" presStyleIdx="0" presStyleCnt="1" custScaleX="103971" custLinFactNeighborX="9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8E0407-03CB-4BFD-B980-892C1525202A}" type="presOf" srcId="{7D454EE7-80E2-45CD-891A-E243ABDEDC55}" destId="{85A0867D-36D3-4346-A1DA-B4188D52EAE1}" srcOrd="0" destOrd="0" presId="urn:microsoft.com/office/officeart/2005/8/layout/vList3#1"/>
    <dgm:cxn modelId="{E4F0D6FC-20C1-4A2E-B33C-A78D9F020E16}" type="presOf" srcId="{136A5C14-AD9A-4628-B0BD-2F301502B324}" destId="{E3AE2C25-8D66-483F-9F89-D17AC2593741}" srcOrd="0" destOrd="0" presId="urn:microsoft.com/office/officeart/2005/8/layout/vList3#1"/>
    <dgm:cxn modelId="{B973DEBA-ACDF-495D-A474-D8AFBC5E2EEC}" srcId="{7D454EE7-80E2-45CD-891A-E243ABDEDC55}" destId="{136A5C14-AD9A-4628-B0BD-2F301502B324}" srcOrd="0" destOrd="0" parTransId="{75CAE93F-E483-425F-B060-D7B7E713EEFE}" sibTransId="{8AF4D8E9-338C-4243-9862-D9ABB63AF7C2}"/>
    <dgm:cxn modelId="{2B8C2317-0B08-4347-8FA4-CA644B796A42}" type="presParOf" srcId="{85A0867D-36D3-4346-A1DA-B4188D52EAE1}" destId="{2B07494E-E33F-44A9-AE95-004DCE310D1F}" srcOrd="0" destOrd="0" presId="urn:microsoft.com/office/officeart/2005/8/layout/vList3#1"/>
    <dgm:cxn modelId="{CE667456-92D1-4B06-B325-D6A51EDA3C4E}" type="presParOf" srcId="{2B07494E-E33F-44A9-AE95-004DCE310D1F}" destId="{36F390CD-32FC-4130-B63C-D01CC5CE9E1E}" srcOrd="0" destOrd="0" presId="urn:microsoft.com/office/officeart/2005/8/layout/vList3#1"/>
    <dgm:cxn modelId="{804F1890-A263-48BB-9CA8-5239606599F1}" type="presParOf" srcId="{2B07494E-E33F-44A9-AE95-004DCE310D1F}" destId="{E3AE2C25-8D66-483F-9F89-D17AC259374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345BEC-C823-4019-888D-121FCC8E9331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BF758830-AC0C-4B3F-8454-C97CC96B3A0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rPr>
            <a:t>наблюдение</a:t>
          </a:r>
        </a:p>
      </dgm:t>
    </dgm:pt>
    <dgm:pt modelId="{E246BCF7-32B8-40F6-BD7B-E1E6152EE75A}" type="parTrans" cxnId="{2A016D17-963C-4D59-A003-5D10BE017713}">
      <dgm:prSet/>
      <dgm:spPr/>
      <dgm:t>
        <a:bodyPr/>
        <a:lstStyle/>
        <a:p>
          <a:endParaRPr lang="ru-RU" sz="3200"/>
        </a:p>
      </dgm:t>
    </dgm:pt>
    <dgm:pt modelId="{683D5028-0BCB-45E9-B867-FBAB906BF9D6}" type="sibTrans" cxnId="{2A016D17-963C-4D59-A003-5D10BE017713}">
      <dgm:prSet/>
      <dgm:spPr/>
      <dgm:t>
        <a:bodyPr/>
        <a:lstStyle/>
        <a:p>
          <a:endParaRPr lang="ru-RU" sz="3200"/>
        </a:p>
      </dgm:t>
    </dgm:pt>
    <dgm:pt modelId="{42BD12B5-27B8-47C3-9E72-6CCD5648ED4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rPr>
            <a:t>прогнозирование</a:t>
          </a:r>
        </a:p>
      </dgm:t>
    </dgm:pt>
    <dgm:pt modelId="{90B8A1C1-036F-4A95-80A3-AF25239B3151}" type="parTrans" cxnId="{3C69B903-0BFF-461F-86D8-0B74A17D8D8C}">
      <dgm:prSet custT="1"/>
      <dgm:spPr/>
      <dgm:t>
        <a:bodyPr/>
        <a:lstStyle/>
        <a:p>
          <a:endParaRPr lang="ru-RU" sz="3200"/>
        </a:p>
      </dgm:t>
    </dgm:pt>
    <dgm:pt modelId="{2C31E9EB-F988-4118-957B-60FC8465E470}" type="sibTrans" cxnId="{3C69B903-0BFF-461F-86D8-0B74A17D8D8C}">
      <dgm:prSet/>
      <dgm:spPr/>
      <dgm:t>
        <a:bodyPr/>
        <a:lstStyle/>
        <a:p>
          <a:endParaRPr lang="ru-RU" sz="3200"/>
        </a:p>
      </dgm:t>
    </dgm:pt>
    <dgm:pt modelId="{B92A3857-6F1F-45DB-9F06-FCB66B1EBEC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rPr>
            <a:t>защитные работы</a:t>
          </a:r>
        </a:p>
      </dgm:t>
    </dgm:pt>
    <dgm:pt modelId="{796F475F-4604-4F71-96C7-AC38B463098D}" type="parTrans" cxnId="{467D77C1-94EE-40E8-A5D9-60FCD7204F2D}">
      <dgm:prSet custT="1"/>
      <dgm:spPr/>
      <dgm:t>
        <a:bodyPr/>
        <a:lstStyle/>
        <a:p>
          <a:endParaRPr lang="ru-RU" sz="3200"/>
        </a:p>
      </dgm:t>
    </dgm:pt>
    <dgm:pt modelId="{F0B94CFE-C03C-4AF5-ADB0-87F7F1BBE1D8}" type="sibTrans" cxnId="{467D77C1-94EE-40E8-A5D9-60FCD7204F2D}">
      <dgm:prSet/>
      <dgm:spPr/>
      <dgm:t>
        <a:bodyPr/>
        <a:lstStyle/>
        <a:p>
          <a:endParaRPr lang="ru-RU" sz="3200"/>
        </a:p>
      </dgm:t>
    </dgm:pt>
    <dgm:pt modelId="{40D65005-482E-41AF-85C9-BD4468F2D5D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rPr>
            <a:t>оповещение</a:t>
          </a:r>
        </a:p>
      </dgm:t>
    </dgm:pt>
    <dgm:pt modelId="{BD0DC8BE-0B67-438C-88FB-35FF7219CDD2}" type="parTrans" cxnId="{14CA3D3E-7A48-48C7-93A9-A01D212938E6}">
      <dgm:prSet custT="1"/>
      <dgm:spPr/>
      <dgm:t>
        <a:bodyPr/>
        <a:lstStyle/>
        <a:p>
          <a:endParaRPr lang="ru-RU" sz="3200"/>
        </a:p>
      </dgm:t>
    </dgm:pt>
    <dgm:pt modelId="{BFAC80F2-B8BC-40CE-8B20-A3928B55C9F1}" type="sibTrans" cxnId="{14CA3D3E-7A48-48C7-93A9-A01D212938E6}">
      <dgm:prSet/>
      <dgm:spPr/>
      <dgm:t>
        <a:bodyPr/>
        <a:lstStyle/>
        <a:p>
          <a:endParaRPr lang="ru-RU" sz="3200"/>
        </a:p>
      </dgm:t>
    </dgm:pt>
    <dgm:pt modelId="{9C575858-0F1B-4C03-9D2F-10BD4D07389B}" type="pres">
      <dgm:prSet presAssocID="{DC345BEC-C823-4019-888D-121FCC8E933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DC122E7-A145-4632-9DEC-FE1B5CE5D6E3}" type="pres">
      <dgm:prSet presAssocID="{BF758830-AC0C-4B3F-8454-C97CC96B3A05}" presName="centerShape" presStyleLbl="node0" presStyleIdx="0" presStyleCnt="1" custScaleX="221340" custScaleY="68644" custLinFactNeighborX="2595" custLinFactNeighborY="-11711"/>
      <dgm:spPr/>
      <dgm:t>
        <a:bodyPr/>
        <a:lstStyle/>
        <a:p>
          <a:endParaRPr lang="ru-RU"/>
        </a:p>
      </dgm:t>
    </dgm:pt>
    <dgm:pt modelId="{8F382186-B23D-4BAB-93E5-32A8271F68E3}" type="pres">
      <dgm:prSet presAssocID="{90B8A1C1-036F-4A95-80A3-AF25239B3151}" presName="Name9" presStyleLbl="parChTrans1D2" presStyleIdx="0" presStyleCnt="3"/>
      <dgm:spPr/>
      <dgm:t>
        <a:bodyPr/>
        <a:lstStyle/>
        <a:p>
          <a:endParaRPr lang="ru-RU"/>
        </a:p>
      </dgm:t>
    </dgm:pt>
    <dgm:pt modelId="{922D88E2-6B23-4D5E-BE4A-D74A944A053A}" type="pres">
      <dgm:prSet presAssocID="{90B8A1C1-036F-4A95-80A3-AF25239B3151}" presName="connTx" presStyleLbl="parChTrans1D2" presStyleIdx="0" presStyleCnt="3"/>
      <dgm:spPr/>
      <dgm:t>
        <a:bodyPr/>
        <a:lstStyle/>
        <a:p>
          <a:endParaRPr lang="ru-RU"/>
        </a:p>
      </dgm:t>
    </dgm:pt>
    <dgm:pt modelId="{2439D92D-8EE9-40DF-B41D-228A0E0CE93F}" type="pres">
      <dgm:prSet presAssocID="{42BD12B5-27B8-47C3-9E72-6CCD5648ED4E}" presName="node" presStyleLbl="node1" presStyleIdx="0" presStyleCnt="3" custScaleX="305023" custScaleY="78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39125-F86D-4A15-9E39-DADB391F2AFA}" type="pres">
      <dgm:prSet presAssocID="{796F475F-4604-4F71-96C7-AC38B463098D}" presName="Name9" presStyleLbl="parChTrans1D2" presStyleIdx="1" presStyleCnt="3"/>
      <dgm:spPr/>
      <dgm:t>
        <a:bodyPr/>
        <a:lstStyle/>
        <a:p>
          <a:endParaRPr lang="ru-RU"/>
        </a:p>
      </dgm:t>
    </dgm:pt>
    <dgm:pt modelId="{1AFD3A63-48FA-4039-A025-6BF62F9216CB}" type="pres">
      <dgm:prSet presAssocID="{796F475F-4604-4F71-96C7-AC38B463098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AB865438-5A36-4C97-96EC-B393173258F5}" type="pres">
      <dgm:prSet presAssocID="{B92A3857-6F1F-45DB-9F06-FCB66B1EBEC0}" presName="node" presStyleLbl="node1" presStyleIdx="1" presStyleCnt="3" custScaleX="206649" custScaleY="67453" custRadScaleRad="106923" custRadScaleInc="-2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1DFF0-9990-4AFD-A829-AEB520FFC41E}" type="pres">
      <dgm:prSet presAssocID="{BD0DC8BE-0B67-438C-88FB-35FF7219CDD2}" presName="Name9" presStyleLbl="parChTrans1D2" presStyleIdx="2" presStyleCnt="3"/>
      <dgm:spPr/>
      <dgm:t>
        <a:bodyPr/>
        <a:lstStyle/>
        <a:p>
          <a:endParaRPr lang="ru-RU"/>
        </a:p>
      </dgm:t>
    </dgm:pt>
    <dgm:pt modelId="{FDC4C7DD-F976-4B75-9419-9501FC2554F9}" type="pres">
      <dgm:prSet presAssocID="{BD0DC8BE-0B67-438C-88FB-35FF7219CDD2}" presName="connTx" presStyleLbl="parChTrans1D2" presStyleIdx="2" presStyleCnt="3"/>
      <dgm:spPr/>
      <dgm:t>
        <a:bodyPr/>
        <a:lstStyle/>
        <a:p>
          <a:endParaRPr lang="ru-RU"/>
        </a:p>
      </dgm:t>
    </dgm:pt>
    <dgm:pt modelId="{46FEE2F3-E068-41D9-8896-439F1F054F26}" type="pres">
      <dgm:prSet presAssocID="{40D65005-482E-41AF-85C9-BD4468F2D5D5}" presName="node" presStyleLbl="node1" presStyleIdx="2" presStyleCnt="3" custScaleX="205071" custScaleY="72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0B5242-9811-4EC4-86BF-450E7B4E5F7E}" type="presOf" srcId="{BD0DC8BE-0B67-438C-88FB-35FF7219CDD2}" destId="{9D21DFF0-9990-4AFD-A829-AEB520FFC41E}" srcOrd="0" destOrd="0" presId="urn:microsoft.com/office/officeart/2005/8/layout/radial1"/>
    <dgm:cxn modelId="{9D999C50-7FEA-4355-AE49-C2489D0D0B50}" type="presOf" srcId="{DC345BEC-C823-4019-888D-121FCC8E9331}" destId="{9C575858-0F1B-4C03-9D2F-10BD4D07389B}" srcOrd="0" destOrd="0" presId="urn:microsoft.com/office/officeart/2005/8/layout/radial1"/>
    <dgm:cxn modelId="{C44800AC-82D6-4008-A002-D509E1847620}" type="presOf" srcId="{B92A3857-6F1F-45DB-9F06-FCB66B1EBEC0}" destId="{AB865438-5A36-4C97-96EC-B393173258F5}" srcOrd="0" destOrd="0" presId="urn:microsoft.com/office/officeart/2005/8/layout/radial1"/>
    <dgm:cxn modelId="{95EF18F6-1D96-411D-9F3B-893CC65FFA04}" type="presOf" srcId="{42BD12B5-27B8-47C3-9E72-6CCD5648ED4E}" destId="{2439D92D-8EE9-40DF-B41D-228A0E0CE93F}" srcOrd="0" destOrd="0" presId="urn:microsoft.com/office/officeart/2005/8/layout/radial1"/>
    <dgm:cxn modelId="{F9E19A56-2BF1-42A7-BF4B-D17D913D8C71}" type="presOf" srcId="{BD0DC8BE-0B67-438C-88FB-35FF7219CDD2}" destId="{FDC4C7DD-F976-4B75-9419-9501FC2554F9}" srcOrd="1" destOrd="0" presId="urn:microsoft.com/office/officeart/2005/8/layout/radial1"/>
    <dgm:cxn modelId="{14CA3D3E-7A48-48C7-93A9-A01D212938E6}" srcId="{BF758830-AC0C-4B3F-8454-C97CC96B3A05}" destId="{40D65005-482E-41AF-85C9-BD4468F2D5D5}" srcOrd="2" destOrd="0" parTransId="{BD0DC8BE-0B67-438C-88FB-35FF7219CDD2}" sibTransId="{BFAC80F2-B8BC-40CE-8B20-A3928B55C9F1}"/>
    <dgm:cxn modelId="{F1B15291-774C-4D21-AB0A-B6D04466B268}" type="presOf" srcId="{90B8A1C1-036F-4A95-80A3-AF25239B3151}" destId="{922D88E2-6B23-4D5E-BE4A-D74A944A053A}" srcOrd="1" destOrd="0" presId="urn:microsoft.com/office/officeart/2005/8/layout/radial1"/>
    <dgm:cxn modelId="{EA846628-B483-427A-B6E6-EA974C06962B}" type="presOf" srcId="{40D65005-482E-41AF-85C9-BD4468F2D5D5}" destId="{46FEE2F3-E068-41D9-8896-439F1F054F26}" srcOrd="0" destOrd="0" presId="urn:microsoft.com/office/officeart/2005/8/layout/radial1"/>
    <dgm:cxn modelId="{467D77C1-94EE-40E8-A5D9-60FCD7204F2D}" srcId="{BF758830-AC0C-4B3F-8454-C97CC96B3A05}" destId="{B92A3857-6F1F-45DB-9F06-FCB66B1EBEC0}" srcOrd="1" destOrd="0" parTransId="{796F475F-4604-4F71-96C7-AC38B463098D}" sibTransId="{F0B94CFE-C03C-4AF5-ADB0-87F7F1BBE1D8}"/>
    <dgm:cxn modelId="{69CF1A9F-283B-4FE3-8C59-2161597FAC28}" type="presOf" srcId="{796F475F-4604-4F71-96C7-AC38B463098D}" destId="{48D39125-F86D-4A15-9E39-DADB391F2AFA}" srcOrd="0" destOrd="0" presId="urn:microsoft.com/office/officeart/2005/8/layout/radial1"/>
    <dgm:cxn modelId="{2A016D17-963C-4D59-A003-5D10BE017713}" srcId="{DC345BEC-C823-4019-888D-121FCC8E9331}" destId="{BF758830-AC0C-4B3F-8454-C97CC96B3A05}" srcOrd="0" destOrd="0" parTransId="{E246BCF7-32B8-40F6-BD7B-E1E6152EE75A}" sibTransId="{683D5028-0BCB-45E9-B867-FBAB906BF9D6}"/>
    <dgm:cxn modelId="{3C69B903-0BFF-461F-86D8-0B74A17D8D8C}" srcId="{BF758830-AC0C-4B3F-8454-C97CC96B3A05}" destId="{42BD12B5-27B8-47C3-9E72-6CCD5648ED4E}" srcOrd="0" destOrd="0" parTransId="{90B8A1C1-036F-4A95-80A3-AF25239B3151}" sibTransId="{2C31E9EB-F988-4118-957B-60FC8465E470}"/>
    <dgm:cxn modelId="{EBF8CB57-14C0-414A-B2C9-E76D0ED31388}" type="presOf" srcId="{796F475F-4604-4F71-96C7-AC38B463098D}" destId="{1AFD3A63-48FA-4039-A025-6BF62F9216CB}" srcOrd="1" destOrd="0" presId="urn:microsoft.com/office/officeart/2005/8/layout/radial1"/>
    <dgm:cxn modelId="{AE326606-61CF-4593-9ABF-328D55D44032}" type="presOf" srcId="{BF758830-AC0C-4B3F-8454-C97CC96B3A05}" destId="{8DC122E7-A145-4632-9DEC-FE1B5CE5D6E3}" srcOrd="0" destOrd="0" presId="urn:microsoft.com/office/officeart/2005/8/layout/radial1"/>
    <dgm:cxn modelId="{C4C23159-E597-4EB5-A8A3-6FA151F19EBE}" type="presOf" srcId="{90B8A1C1-036F-4A95-80A3-AF25239B3151}" destId="{8F382186-B23D-4BAB-93E5-32A8271F68E3}" srcOrd="0" destOrd="0" presId="urn:microsoft.com/office/officeart/2005/8/layout/radial1"/>
    <dgm:cxn modelId="{8B490FA5-4DA5-4395-86EB-AA64C1C622C1}" type="presParOf" srcId="{9C575858-0F1B-4C03-9D2F-10BD4D07389B}" destId="{8DC122E7-A145-4632-9DEC-FE1B5CE5D6E3}" srcOrd="0" destOrd="0" presId="urn:microsoft.com/office/officeart/2005/8/layout/radial1"/>
    <dgm:cxn modelId="{988F7EAB-E591-47AA-95D8-77373250FB53}" type="presParOf" srcId="{9C575858-0F1B-4C03-9D2F-10BD4D07389B}" destId="{8F382186-B23D-4BAB-93E5-32A8271F68E3}" srcOrd="1" destOrd="0" presId="urn:microsoft.com/office/officeart/2005/8/layout/radial1"/>
    <dgm:cxn modelId="{96B41F9C-9976-4258-BCBC-CECEDC6F63E4}" type="presParOf" srcId="{8F382186-B23D-4BAB-93E5-32A8271F68E3}" destId="{922D88E2-6B23-4D5E-BE4A-D74A944A053A}" srcOrd="0" destOrd="0" presId="urn:microsoft.com/office/officeart/2005/8/layout/radial1"/>
    <dgm:cxn modelId="{06249943-99E7-4D7A-B286-1F201120631C}" type="presParOf" srcId="{9C575858-0F1B-4C03-9D2F-10BD4D07389B}" destId="{2439D92D-8EE9-40DF-B41D-228A0E0CE93F}" srcOrd="2" destOrd="0" presId="urn:microsoft.com/office/officeart/2005/8/layout/radial1"/>
    <dgm:cxn modelId="{E26511B5-338B-4DB7-B469-292A2C1352DC}" type="presParOf" srcId="{9C575858-0F1B-4C03-9D2F-10BD4D07389B}" destId="{48D39125-F86D-4A15-9E39-DADB391F2AFA}" srcOrd="3" destOrd="0" presId="urn:microsoft.com/office/officeart/2005/8/layout/radial1"/>
    <dgm:cxn modelId="{118C63DA-B944-49F1-A23E-79F0F0979B09}" type="presParOf" srcId="{48D39125-F86D-4A15-9E39-DADB391F2AFA}" destId="{1AFD3A63-48FA-4039-A025-6BF62F9216CB}" srcOrd="0" destOrd="0" presId="urn:microsoft.com/office/officeart/2005/8/layout/radial1"/>
    <dgm:cxn modelId="{3D4F1A79-080A-42E2-931B-5609C5AB945E}" type="presParOf" srcId="{9C575858-0F1B-4C03-9D2F-10BD4D07389B}" destId="{AB865438-5A36-4C97-96EC-B393173258F5}" srcOrd="4" destOrd="0" presId="urn:microsoft.com/office/officeart/2005/8/layout/radial1"/>
    <dgm:cxn modelId="{B5A57731-4CEA-4CB5-B6FE-9E85A02B4554}" type="presParOf" srcId="{9C575858-0F1B-4C03-9D2F-10BD4D07389B}" destId="{9D21DFF0-9990-4AFD-A829-AEB520FFC41E}" srcOrd="5" destOrd="0" presId="urn:microsoft.com/office/officeart/2005/8/layout/radial1"/>
    <dgm:cxn modelId="{477CB2E6-FC46-424D-84F0-2FB9B90007C1}" type="presParOf" srcId="{9D21DFF0-9990-4AFD-A829-AEB520FFC41E}" destId="{FDC4C7DD-F976-4B75-9419-9501FC2554F9}" srcOrd="0" destOrd="0" presId="urn:microsoft.com/office/officeart/2005/8/layout/radial1"/>
    <dgm:cxn modelId="{023822E3-9E57-4E8D-990E-6C38BA91E467}" type="presParOf" srcId="{9C575858-0F1B-4C03-9D2F-10BD4D07389B}" destId="{46FEE2F3-E068-41D9-8896-439F1F054F26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4AD78-CC52-44C0-BD91-484D89CB1912}">
      <dsp:nvSpPr>
        <dsp:cNvPr id="0" name=""/>
        <dsp:cNvSpPr/>
      </dsp:nvSpPr>
      <dsp:spPr>
        <a:xfrm>
          <a:off x="4429124" y="1735437"/>
          <a:ext cx="200681" cy="879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174"/>
              </a:lnTo>
              <a:lnTo>
                <a:pt x="200681" y="8791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A3B11A-1EB7-43A4-83E6-97346F66A5A9}">
      <dsp:nvSpPr>
        <dsp:cNvPr id="0" name=""/>
        <dsp:cNvSpPr/>
      </dsp:nvSpPr>
      <dsp:spPr>
        <a:xfrm>
          <a:off x="4228443" y="1735437"/>
          <a:ext cx="200681" cy="879174"/>
        </a:xfrm>
        <a:custGeom>
          <a:avLst/>
          <a:gdLst/>
          <a:ahLst/>
          <a:cxnLst/>
          <a:rect l="0" t="0" r="0" b="0"/>
          <a:pathLst>
            <a:path>
              <a:moveTo>
                <a:pt x="200681" y="0"/>
              </a:moveTo>
              <a:lnTo>
                <a:pt x="200681" y="879174"/>
              </a:lnTo>
              <a:lnTo>
                <a:pt x="0" y="8791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56ADC-2B22-4369-B3B9-F1A792C015E4}">
      <dsp:nvSpPr>
        <dsp:cNvPr id="0" name=""/>
        <dsp:cNvSpPr/>
      </dsp:nvSpPr>
      <dsp:spPr>
        <a:xfrm>
          <a:off x="4429124" y="1735437"/>
          <a:ext cx="3468918" cy="1758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7668"/>
              </a:lnTo>
              <a:lnTo>
                <a:pt x="3468918" y="1557668"/>
              </a:lnTo>
              <a:lnTo>
                <a:pt x="3468918" y="17583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B4273-E83E-4EB3-9B46-160B6ED06FB4}">
      <dsp:nvSpPr>
        <dsp:cNvPr id="0" name=""/>
        <dsp:cNvSpPr/>
      </dsp:nvSpPr>
      <dsp:spPr>
        <a:xfrm>
          <a:off x="4429124" y="1735437"/>
          <a:ext cx="1156306" cy="1758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7668"/>
              </a:lnTo>
              <a:lnTo>
                <a:pt x="1156306" y="1557668"/>
              </a:lnTo>
              <a:lnTo>
                <a:pt x="1156306" y="17583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9BC1B-A367-4282-90C7-28AFA5CD18DE}">
      <dsp:nvSpPr>
        <dsp:cNvPr id="0" name=""/>
        <dsp:cNvSpPr/>
      </dsp:nvSpPr>
      <dsp:spPr>
        <a:xfrm>
          <a:off x="3272818" y="1735437"/>
          <a:ext cx="1156306" cy="1758349"/>
        </a:xfrm>
        <a:custGeom>
          <a:avLst/>
          <a:gdLst/>
          <a:ahLst/>
          <a:cxnLst/>
          <a:rect l="0" t="0" r="0" b="0"/>
          <a:pathLst>
            <a:path>
              <a:moveTo>
                <a:pt x="1156306" y="0"/>
              </a:moveTo>
              <a:lnTo>
                <a:pt x="1156306" y="1557668"/>
              </a:lnTo>
              <a:lnTo>
                <a:pt x="0" y="1557668"/>
              </a:lnTo>
              <a:lnTo>
                <a:pt x="0" y="17583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23C91-D39A-4F19-BC69-E5C35A77F7D8}">
      <dsp:nvSpPr>
        <dsp:cNvPr id="0" name=""/>
        <dsp:cNvSpPr/>
      </dsp:nvSpPr>
      <dsp:spPr>
        <a:xfrm>
          <a:off x="960206" y="1735437"/>
          <a:ext cx="3468918" cy="1758349"/>
        </a:xfrm>
        <a:custGeom>
          <a:avLst/>
          <a:gdLst/>
          <a:ahLst/>
          <a:cxnLst/>
          <a:rect l="0" t="0" r="0" b="0"/>
          <a:pathLst>
            <a:path>
              <a:moveTo>
                <a:pt x="3468918" y="0"/>
              </a:moveTo>
              <a:lnTo>
                <a:pt x="3468918" y="1557668"/>
              </a:lnTo>
              <a:lnTo>
                <a:pt x="0" y="1557668"/>
              </a:lnTo>
              <a:lnTo>
                <a:pt x="0" y="17583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7E2BA-3504-4B0E-8BD2-466F6546A9DA}">
      <dsp:nvSpPr>
        <dsp:cNvPr id="0" name=""/>
        <dsp:cNvSpPr/>
      </dsp:nvSpPr>
      <dsp:spPr>
        <a:xfrm>
          <a:off x="3473500" y="779812"/>
          <a:ext cx="1911249" cy="9556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Оползни,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обвалы,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сели</a:t>
          </a:r>
        </a:p>
      </dsp:txBody>
      <dsp:txXfrm>
        <a:off x="3473500" y="779812"/>
        <a:ext cx="1911249" cy="955624"/>
      </dsp:txXfrm>
    </dsp:sp>
    <dsp:sp modelId="{745AFA53-DC89-4676-BCF7-D5779C14E556}">
      <dsp:nvSpPr>
        <dsp:cNvPr id="0" name=""/>
        <dsp:cNvSpPr/>
      </dsp:nvSpPr>
      <dsp:spPr>
        <a:xfrm>
          <a:off x="4582" y="3493787"/>
          <a:ext cx="1911249" cy="9556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Атмосферные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осадки</a:t>
          </a:r>
        </a:p>
      </dsp:txBody>
      <dsp:txXfrm>
        <a:off x="4582" y="3493787"/>
        <a:ext cx="1911249" cy="955624"/>
      </dsp:txXfrm>
    </dsp:sp>
    <dsp:sp modelId="{24369415-3462-4905-BF61-5F1BF4C12554}">
      <dsp:nvSpPr>
        <dsp:cNvPr id="0" name=""/>
        <dsp:cNvSpPr/>
      </dsp:nvSpPr>
      <dsp:spPr>
        <a:xfrm>
          <a:off x="2317194" y="3493787"/>
          <a:ext cx="1911249" cy="9556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Ослабление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прочности грунта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или горных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масс</a:t>
          </a:r>
        </a:p>
      </dsp:txBody>
      <dsp:txXfrm>
        <a:off x="2317194" y="3493787"/>
        <a:ext cx="1911249" cy="955624"/>
      </dsp:txXfrm>
    </dsp:sp>
    <dsp:sp modelId="{2AC3315D-2D08-456C-BB43-3DE445F65E94}">
      <dsp:nvSpPr>
        <dsp:cNvPr id="0" name=""/>
        <dsp:cNvSpPr/>
      </dsp:nvSpPr>
      <dsp:spPr>
        <a:xfrm>
          <a:off x="4629806" y="3493787"/>
          <a:ext cx="1911249" cy="9556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Землетрясение,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извержение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вулкана</a:t>
          </a:r>
        </a:p>
      </dsp:txBody>
      <dsp:txXfrm>
        <a:off x="4629806" y="3493787"/>
        <a:ext cx="1911249" cy="955624"/>
      </dsp:txXfrm>
    </dsp:sp>
    <dsp:sp modelId="{6013927F-28F4-47D2-9C09-F5C1584A7CB5}">
      <dsp:nvSpPr>
        <dsp:cNvPr id="0" name=""/>
        <dsp:cNvSpPr/>
      </dsp:nvSpPr>
      <dsp:spPr>
        <a:xfrm>
          <a:off x="6942418" y="3493787"/>
          <a:ext cx="1911249" cy="9556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Деятельность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человека</a:t>
          </a:r>
        </a:p>
      </dsp:txBody>
      <dsp:txXfrm>
        <a:off x="6942418" y="3493787"/>
        <a:ext cx="1911249" cy="955624"/>
      </dsp:txXfrm>
    </dsp:sp>
    <dsp:sp modelId="{8F71A370-80BD-4DB5-99FD-CF6F5D267D1D}">
      <dsp:nvSpPr>
        <dsp:cNvPr id="0" name=""/>
        <dsp:cNvSpPr/>
      </dsp:nvSpPr>
      <dsp:spPr>
        <a:xfrm>
          <a:off x="2317194" y="2136800"/>
          <a:ext cx="1911249" cy="9556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Естественные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(природные)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факторы</a:t>
          </a:r>
        </a:p>
      </dsp:txBody>
      <dsp:txXfrm>
        <a:off x="2317194" y="2136800"/>
        <a:ext cx="1911249" cy="955624"/>
      </dsp:txXfrm>
    </dsp:sp>
    <dsp:sp modelId="{0A3D917B-AE7E-4733-BE3A-30DC57B741E7}">
      <dsp:nvSpPr>
        <dsp:cNvPr id="0" name=""/>
        <dsp:cNvSpPr/>
      </dsp:nvSpPr>
      <dsp:spPr>
        <a:xfrm>
          <a:off x="4629806" y="2136800"/>
          <a:ext cx="1911249" cy="9556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Антропогенные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rPr>
            <a:t>факторы</a:t>
          </a:r>
        </a:p>
      </dsp:txBody>
      <dsp:txXfrm>
        <a:off x="4629806" y="2136800"/>
        <a:ext cx="1911249" cy="9556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9B0B5-EA1C-4D6F-AAB7-396E67BB6455}">
      <dsp:nvSpPr>
        <dsp:cNvPr id="0" name=""/>
        <dsp:cNvSpPr/>
      </dsp:nvSpPr>
      <dsp:spPr>
        <a:xfrm>
          <a:off x="0" y="0"/>
          <a:ext cx="4139342" cy="13468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 Black" pitchFamily="34" charset="0"/>
            </a:rPr>
            <a:t>ЕСТЕСТВЕННЫМИ (ПРИРОДНЫМИ) ФАКТОРАМИ</a:t>
          </a:r>
          <a:endParaRPr lang="ru-RU" sz="2400" b="1" kern="1200" dirty="0">
            <a:latin typeface="Arial Black" pitchFamily="34" charset="0"/>
          </a:endParaRPr>
        </a:p>
      </dsp:txBody>
      <dsp:txXfrm>
        <a:off x="0" y="0"/>
        <a:ext cx="4139342" cy="1346816"/>
      </dsp:txXfrm>
    </dsp:sp>
    <dsp:sp modelId="{BF8D4574-14EA-4FCD-BD22-B5E16091514E}">
      <dsp:nvSpPr>
        <dsp:cNvPr id="0" name=""/>
        <dsp:cNvSpPr/>
      </dsp:nvSpPr>
      <dsp:spPr>
        <a:xfrm>
          <a:off x="0" y="1304097"/>
          <a:ext cx="4139342" cy="33314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Землетрясения, переувлажнения склонов гор интенсивными атмосферными осадками или грунтовыми водами, речная эрозия.</a:t>
          </a:r>
          <a:endParaRPr lang="ru-RU" sz="2400" kern="1200" dirty="0"/>
        </a:p>
      </dsp:txBody>
      <dsp:txXfrm>
        <a:off x="0" y="1304097"/>
        <a:ext cx="4139342" cy="3331406"/>
      </dsp:txXfrm>
    </dsp:sp>
    <dsp:sp modelId="{ECF51675-6B1F-4D35-B3D4-31970C87B7E5}">
      <dsp:nvSpPr>
        <dsp:cNvPr id="0" name=""/>
        <dsp:cNvSpPr/>
      </dsp:nvSpPr>
      <dsp:spPr>
        <a:xfrm>
          <a:off x="4718893" y="0"/>
          <a:ext cx="4139342" cy="1355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Black" pitchFamily="34" charset="0"/>
            </a:rPr>
            <a:t>ИСКУСТВЕННЫМИ</a:t>
          </a:r>
          <a:br>
            <a:rPr lang="ru-RU" sz="2400" kern="1200" dirty="0" smtClean="0">
              <a:latin typeface="Arial Black" pitchFamily="34" charset="0"/>
            </a:rPr>
          </a:br>
          <a:r>
            <a:rPr lang="ru-RU" sz="2400" kern="1200" dirty="0" smtClean="0">
              <a:latin typeface="Arial Black" pitchFamily="34" charset="0"/>
            </a:rPr>
            <a:t>(АНТРОПОГЕННЫМИ)</a:t>
          </a:r>
          <a:br>
            <a:rPr lang="ru-RU" sz="2400" kern="1200" dirty="0" smtClean="0">
              <a:latin typeface="Arial Black" pitchFamily="34" charset="0"/>
            </a:rPr>
          </a:br>
          <a:r>
            <a:rPr lang="ru-RU" sz="2400" kern="1200" dirty="0" smtClean="0">
              <a:latin typeface="Arial Black" pitchFamily="34" charset="0"/>
            </a:rPr>
            <a:t>ФАКТОРОРАМИ</a:t>
          </a:r>
          <a:endParaRPr lang="ru-RU" sz="2400" kern="1200" dirty="0">
            <a:latin typeface="Arial Black" pitchFamily="34" charset="0"/>
          </a:endParaRPr>
        </a:p>
      </dsp:txBody>
      <dsp:txXfrm>
        <a:off x="4718893" y="0"/>
        <a:ext cx="4139342" cy="1355655"/>
      </dsp:txXfrm>
    </dsp:sp>
    <dsp:sp modelId="{A543CC51-AE21-48FC-B4F6-E3A5B7AB019F}">
      <dsp:nvSpPr>
        <dsp:cNvPr id="0" name=""/>
        <dsp:cNvSpPr/>
      </dsp:nvSpPr>
      <dsp:spPr>
        <a:xfrm>
          <a:off x="4718935" y="1335517"/>
          <a:ext cx="4139342" cy="32900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Связанные с деятельностью человека – подрезка склонов при прокладке дорог, вырубка лесов на склонах, производство взрывных и горных работ вблизи оползневых участков.</a:t>
          </a:r>
          <a:endParaRPr lang="ru-RU" sz="2400" kern="1200" dirty="0"/>
        </a:p>
      </dsp:txBody>
      <dsp:txXfrm>
        <a:off x="4718935" y="1335517"/>
        <a:ext cx="4139342" cy="32900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E2C25-8D66-483F-9F89-D17AC2593741}">
      <dsp:nvSpPr>
        <dsp:cNvPr id="0" name=""/>
        <dsp:cNvSpPr/>
      </dsp:nvSpPr>
      <dsp:spPr>
        <a:xfrm rot="10800000">
          <a:off x="2090868" y="40367"/>
          <a:ext cx="6624535" cy="2919660"/>
        </a:xfrm>
        <a:prstGeom prst="homePlate">
          <a:avLst/>
        </a:prstGeom>
        <a:solidFill>
          <a:srgbClr val="0335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7489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СОГЛАСНО МЕЖДУНАРОДНОЙ СТАТИСТИКЕ, БОЛЬШОЕ КОЛИЧЕСТВО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Arial Black" pitchFamily="34" charset="0"/>
            </a:rPr>
            <a:t>ОПОЛЗНЕЙ, ОБВАЛОВ    И СЕЛЕЙ</a:t>
          </a:r>
          <a:r>
            <a:rPr lang="ru-RU" sz="2100" b="1" kern="1200" dirty="0" smtClean="0"/>
            <a:t>                               </a:t>
          </a:r>
          <a:r>
            <a:rPr lang="ru-RU" sz="2100" b="1" kern="1200" dirty="0" smtClean="0">
              <a:solidFill>
                <a:srgbClr val="FFFF00"/>
              </a:solidFill>
              <a:latin typeface="Arial Black" pitchFamily="34" charset="0"/>
            </a:rPr>
            <a:t>СВЯЗАНО С АНТРОПОГЕННЫМ ФАКТОРОМ.</a:t>
          </a:r>
          <a:endParaRPr lang="ru-RU" sz="2100" b="1" kern="1200" dirty="0">
            <a:solidFill>
              <a:srgbClr val="FFFF00"/>
            </a:solidFill>
            <a:latin typeface="Arial Black" pitchFamily="34" charset="0"/>
          </a:endParaRPr>
        </a:p>
      </dsp:txBody>
      <dsp:txXfrm rot="10800000">
        <a:off x="2820783" y="40367"/>
        <a:ext cx="5894620" cy="2919660"/>
      </dsp:txXfrm>
    </dsp:sp>
    <dsp:sp modelId="{36F390CD-32FC-4130-B63C-D01CC5CE9E1E}">
      <dsp:nvSpPr>
        <dsp:cNvPr id="0" name=""/>
        <dsp:cNvSpPr/>
      </dsp:nvSpPr>
      <dsp:spPr>
        <a:xfrm>
          <a:off x="0" y="40367"/>
          <a:ext cx="2919660" cy="291966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rgbClr val="FFFF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E2C25-8D66-483F-9F89-D17AC2593741}">
      <dsp:nvSpPr>
        <dsp:cNvPr id="0" name=""/>
        <dsp:cNvSpPr/>
      </dsp:nvSpPr>
      <dsp:spPr>
        <a:xfrm rot="10800000">
          <a:off x="2585348" y="40367"/>
          <a:ext cx="6025892" cy="2919660"/>
        </a:xfrm>
        <a:prstGeom prst="homePlate">
          <a:avLst/>
        </a:prstGeom>
        <a:solidFill>
          <a:srgbClr val="0335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7489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СОГЛАСНО МЕЖДУНАРОДНОЙ СТАТИСТИКЕ, БОЛЬШОЕ КОЛИЧЕСТВО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Arial Black" pitchFamily="34" charset="0"/>
            </a:rPr>
            <a:t>ОПОЛЗНЕЙ И СЕЛЕЙ природного характера происходят по причине </a:t>
          </a:r>
          <a:r>
            <a:rPr lang="ru-RU" sz="2100" b="1" kern="1200" dirty="0" smtClean="0"/>
            <a:t>  </a:t>
          </a:r>
          <a:r>
            <a:rPr lang="ru-RU" sz="2100" b="1" kern="1200" dirty="0" smtClean="0">
              <a:solidFill>
                <a:srgbClr val="FFFF00"/>
              </a:solidFill>
              <a:latin typeface="Arial Black" pitchFamily="34" charset="0"/>
            </a:rPr>
            <a:t>СИЛЬНЫХ ДОЖДЕЙ.</a:t>
          </a:r>
          <a:endParaRPr lang="ru-RU" sz="2100" b="1" kern="1200" dirty="0">
            <a:solidFill>
              <a:srgbClr val="FFFF00"/>
            </a:solidFill>
            <a:latin typeface="Arial Black" pitchFamily="34" charset="0"/>
          </a:endParaRPr>
        </a:p>
      </dsp:txBody>
      <dsp:txXfrm rot="10800000">
        <a:off x="3315263" y="40367"/>
        <a:ext cx="5295977" cy="2919660"/>
      </dsp:txXfrm>
    </dsp:sp>
    <dsp:sp modelId="{36F390CD-32FC-4130-B63C-D01CC5CE9E1E}">
      <dsp:nvSpPr>
        <dsp:cNvPr id="0" name=""/>
        <dsp:cNvSpPr/>
      </dsp:nvSpPr>
      <dsp:spPr>
        <a:xfrm>
          <a:off x="0" y="40367"/>
          <a:ext cx="2919660" cy="291966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rgbClr val="FFFF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122E7-A145-4632-9DEC-FE1B5CE5D6E3}">
      <dsp:nvSpPr>
        <dsp:cNvPr id="0" name=""/>
        <dsp:cNvSpPr/>
      </dsp:nvSpPr>
      <dsp:spPr>
        <a:xfrm>
          <a:off x="2843812" y="1955577"/>
          <a:ext cx="3667174" cy="11372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2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rPr>
            <a:t>наблюдение</a:t>
          </a:r>
        </a:p>
      </dsp:txBody>
      <dsp:txXfrm>
        <a:off x="3380857" y="2122130"/>
        <a:ext cx="2593084" cy="804191"/>
      </dsp:txXfrm>
    </dsp:sp>
    <dsp:sp modelId="{8F382186-B23D-4BAB-93E5-32A8271F68E3}">
      <dsp:nvSpPr>
        <dsp:cNvPr id="0" name=""/>
        <dsp:cNvSpPr/>
      </dsp:nvSpPr>
      <dsp:spPr>
        <a:xfrm rot="15967366">
          <a:off x="4408797" y="1724389"/>
          <a:ext cx="430999" cy="32614"/>
        </a:xfrm>
        <a:custGeom>
          <a:avLst/>
          <a:gdLst/>
          <a:ahLst/>
          <a:cxnLst/>
          <a:rect l="0" t="0" r="0" b="0"/>
          <a:pathLst>
            <a:path>
              <a:moveTo>
                <a:pt x="0" y="16307"/>
              </a:moveTo>
              <a:lnTo>
                <a:pt x="430999" y="163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 rot="10800000">
        <a:off x="4613522" y="1729921"/>
        <a:ext cx="21549" cy="21549"/>
      </dsp:txXfrm>
    </dsp:sp>
    <dsp:sp modelId="{2439D92D-8EE9-40DF-B41D-228A0E0CE93F}">
      <dsp:nvSpPr>
        <dsp:cNvPr id="0" name=""/>
        <dsp:cNvSpPr/>
      </dsp:nvSpPr>
      <dsp:spPr>
        <a:xfrm>
          <a:off x="2038644" y="219448"/>
          <a:ext cx="5053638" cy="13063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2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rPr>
            <a:t>прогнозирование</a:t>
          </a:r>
        </a:p>
      </dsp:txBody>
      <dsp:txXfrm>
        <a:off x="2778732" y="410757"/>
        <a:ext cx="3573462" cy="923723"/>
      </dsp:txXfrm>
    </dsp:sp>
    <dsp:sp modelId="{48D39125-F86D-4A15-9E39-DADB391F2AFA}">
      <dsp:nvSpPr>
        <dsp:cNvPr id="0" name=""/>
        <dsp:cNvSpPr/>
      </dsp:nvSpPr>
      <dsp:spPr>
        <a:xfrm rot="2403997">
          <a:off x="5210666" y="3318659"/>
          <a:ext cx="861316" cy="32614"/>
        </a:xfrm>
        <a:custGeom>
          <a:avLst/>
          <a:gdLst/>
          <a:ahLst/>
          <a:cxnLst/>
          <a:rect l="0" t="0" r="0" b="0"/>
          <a:pathLst>
            <a:path>
              <a:moveTo>
                <a:pt x="0" y="16307"/>
              </a:moveTo>
              <a:lnTo>
                <a:pt x="861316" y="163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5619791" y="3313433"/>
        <a:ext cx="43065" cy="43065"/>
      </dsp:txXfrm>
    </dsp:sp>
    <dsp:sp modelId="{AB865438-5A36-4C97-96EC-B393173258F5}">
      <dsp:nvSpPr>
        <dsp:cNvPr id="0" name=""/>
        <dsp:cNvSpPr/>
      </dsp:nvSpPr>
      <dsp:spPr>
        <a:xfrm>
          <a:off x="4878374" y="3574317"/>
          <a:ext cx="3423772" cy="11175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2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rPr>
            <a:t>защитные работы</a:t>
          </a:r>
        </a:p>
      </dsp:txBody>
      <dsp:txXfrm>
        <a:off x="5379774" y="3737981"/>
        <a:ext cx="2420972" cy="790237"/>
      </dsp:txXfrm>
    </dsp:sp>
    <dsp:sp modelId="{9D21DFF0-9990-4AFD-A829-AEB520FFC41E}">
      <dsp:nvSpPr>
        <dsp:cNvPr id="0" name=""/>
        <dsp:cNvSpPr/>
      </dsp:nvSpPr>
      <dsp:spPr>
        <a:xfrm rot="8480686">
          <a:off x="3297549" y="3289589"/>
          <a:ext cx="805204" cy="32614"/>
        </a:xfrm>
        <a:custGeom>
          <a:avLst/>
          <a:gdLst/>
          <a:ahLst/>
          <a:cxnLst/>
          <a:rect l="0" t="0" r="0" b="0"/>
          <a:pathLst>
            <a:path>
              <a:moveTo>
                <a:pt x="0" y="16307"/>
              </a:moveTo>
              <a:lnTo>
                <a:pt x="805204" y="163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 rot="10800000">
        <a:off x="3680022" y="3285766"/>
        <a:ext cx="40260" cy="40260"/>
      </dsp:txXfrm>
    </dsp:sp>
    <dsp:sp modelId="{46FEE2F3-E068-41D9-8896-439F1F054F26}">
      <dsp:nvSpPr>
        <dsp:cNvPr id="0" name=""/>
        <dsp:cNvSpPr/>
      </dsp:nvSpPr>
      <dsp:spPr>
        <a:xfrm>
          <a:off x="998836" y="3505782"/>
          <a:ext cx="3397628" cy="12039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2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rPr>
            <a:t>оповещение</a:t>
          </a:r>
        </a:p>
      </dsp:txBody>
      <dsp:txXfrm>
        <a:off x="1496407" y="3682099"/>
        <a:ext cx="2402486" cy="851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60EA4-0E9D-4D63-A4D7-8FFFE642410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6959F-B350-4CF8-98BA-2253A8F598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743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959F-B350-4CF8-98BA-2253A8F5981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575" y="160338"/>
            <a:ext cx="8821612" cy="76378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spc="50" dirty="0" smtClean="0">
                <a:ln w="11430"/>
                <a:solidFill>
                  <a:srgbClr val="FF0000"/>
                </a:solidFill>
                <a:effectLst/>
              </a:rPr>
              <a:t>ОПОЛЗНИ И СЕЛИ</a:t>
            </a:r>
            <a:endParaRPr lang="ru-RU" sz="6600" spc="50" dirty="0">
              <a:ln w="11430"/>
              <a:solidFill>
                <a:srgbClr val="FF0000"/>
              </a:solidFill>
              <a:effectLst/>
            </a:endParaRPr>
          </a:p>
        </p:txBody>
      </p:sp>
      <p:sp>
        <p:nvSpPr>
          <p:cNvPr id="3074" name="AutoShape 2" descr="http://www.photo-finish.ru/wp-content/uploads/2010/04/20100480608442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://www.photo-finish.ru/wp-content/uploads/2010/04/20100480608442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302508" y="5805264"/>
            <a:ext cx="4733988" cy="923330"/>
          </a:xfrm>
          <a:prstGeom prst="rect">
            <a:avLst/>
          </a:prstGeom>
          <a:solidFill>
            <a:srgbClr val="FFFFFF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Выполнила: Созыкина Татьяна Николаевна</a:t>
            </a:r>
          </a:p>
          <a:p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читель ОБЖ, МБОУ СОШ №8</a:t>
            </a:r>
          </a:p>
          <a:p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. Шолоховский, Ростовская область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142852"/>
            <a:ext cx="8858312" cy="1643074"/>
          </a:xfrm>
          <a:prstGeom prst="roundRect">
            <a:avLst/>
          </a:prstGeom>
          <a:solidFill>
            <a:srgbClr val="011213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Оползни  и обвалы образуются в различных породах в результате нарушения их равновесия или ослабления прочности.  </a:t>
            </a:r>
          </a:p>
          <a:p>
            <a:pPr algn="ctr"/>
            <a:r>
              <a:rPr lang="ru-RU" sz="2400" b="1" dirty="0" smtClean="0"/>
              <a:t>Они могут быть вызваны</a:t>
            </a:r>
            <a:endParaRPr lang="ru-RU" sz="2400" b="1" dirty="0"/>
          </a:p>
        </p:txBody>
      </p:sp>
      <p:pic>
        <p:nvPicPr>
          <p:cNvPr id="10" name="Picture 5" descr="M:\Анимашки\Символы кнопки\AG00090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71612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M:\Анимашки\Символы кнопки\AG00090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571612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хема 11"/>
          <p:cNvGraphicFramePr/>
          <p:nvPr/>
        </p:nvGraphicFramePr>
        <p:xfrm>
          <a:off x="142844" y="2079644"/>
          <a:ext cx="8858280" cy="463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678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142852"/>
            <a:ext cx="8858312" cy="1643074"/>
          </a:xfrm>
          <a:prstGeom prst="roundRect">
            <a:avLst/>
          </a:prstGeom>
          <a:solidFill>
            <a:srgbClr val="011213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Сели образуются в различных породах в результате нарушения их равновесия или ослабления прочности.  </a:t>
            </a:r>
          </a:p>
          <a:p>
            <a:pPr algn="ctr"/>
            <a:r>
              <a:rPr lang="ru-RU" sz="2400" b="1" dirty="0" smtClean="0"/>
              <a:t>Они могут быть вызваны</a:t>
            </a:r>
            <a:endParaRPr lang="ru-RU" sz="2400" b="1" dirty="0"/>
          </a:p>
        </p:txBody>
      </p:sp>
      <p:pic>
        <p:nvPicPr>
          <p:cNvPr id="5" name="Picture 5" descr="M:\Анимашки\Символы кнопки\AG00090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71612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:\Анимашки\Символы кнопки\AG00090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571612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244885" y="2373282"/>
            <a:ext cx="4139342" cy="1351514"/>
            <a:chOff x="0" y="0"/>
            <a:chExt cx="4139342" cy="135151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4139342" cy="1351514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0" y="0"/>
              <a:ext cx="4139342" cy="13515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latin typeface="Arial Black" pitchFamily="34" charset="0"/>
                </a:rPr>
                <a:t>ЕСТЕСТВЕННЫМИ (ПРИРОДНЫМИ) ФАКТОРАМИ</a:t>
              </a:r>
              <a:endParaRPr lang="ru-RU" sz="2400" b="1" kern="1200" dirty="0">
                <a:latin typeface="Arial Black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44885" y="3724796"/>
            <a:ext cx="4139342" cy="2811876"/>
            <a:chOff x="1" y="1162785"/>
            <a:chExt cx="4139342" cy="347271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" y="1162785"/>
              <a:ext cx="4139342" cy="3472718"/>
            </a:xfrm>
            <a:prstGeom prst="rect">
              <a:avLst/>
            </a:prstGeom>
            <a:ln>
              <a:solidFill>
                <a:schemeClr val="tx2">
                  <a:lumMod val="5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1" y="1162785"/>
              <a:ext cx="4139342" cy="34727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kern="1200" dirty="0" smtClean="0"/>
                <a:t>Землетрясения, извержение вулканов, естественное разрушение гор.</a:t>
              </a:r>
              <a:endParaRPr lang="ru-RU" sz="2400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837745" y="2374530"/>
            <a:ext cx="4139342" cy="1360384"/>
            <a:chOff x="4718937" y="0"/>
            <a:chExt cx="4139342" cy="136038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718937" y="0"/>
              <a:ext cx="4139342" cy="1360384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4718937" y="0"/>
              <a:ext cx="4139342" cy="1360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Arial Black" pitchFamily="34" charset="0"/>
                </a:rPr>
                <a:t>ИСКУСТВЕННЫМИ</a:t>
              </a:r>
              <a:br>
                <a:rPr lang="ru-RU" sz="2400" kern="1200" dirty="0" smtClean="0">
                  <a:latin typeface="Arial Black" pitchFamily="34" charset="0"/>
                </a:rPr>
              </a:br>
              <a:r>
                <a:rPr lang="ru-RU" sz="2400" kern="1200" dirty="0" smtClean="0">
                  <a:latin typeface="Arial Black" pitchFamily="34" charset="0"/>
                </a:rPr>
                <a:t>(АНТРОПОГЕННЫМИ)</a:t>
              </a:r>
              <a:br>
                <a:rPr lang="ru-RU" sz="2400" kern="1200" dirty="0" smtClean="0">
                  <a:latin typeface="Arial Black" pitchFamily="34" charset="0"/>
                </a:rPr>
              </a:br>
              <a:r>
                <a:rPr lang="ru-RU" sz="2400" kern="1200" dirty="0" smtClean="0">
                  <a:latin typeface="Arial Black" pitchFamily="34" charset="0"/>
                </a:rPr>
                <a:t>ФАКТОРОРАМИ</a:t>
              </a:r>
              <a:endParaRPr lang="ru-RU" sz="2400" kern="1200" dirty="0">
                <a:latin typeface="Arial Black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837745" y="3734914"/>
            <a:ext cx="4139342" cy="2801758"/>
            <a:chOff x="4718937" y="1240675"/>
            <a:chExt cx="4139342" cy="3394828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718937" y="1240675"/>
              <a:ext cx="4139342" cy="3394828"/>
            </a:xfrm>
            <a:prstGeom prst="rect">
              <a:avLst/>
            </a:prstGeom>
            <a:ln>
              <a:solidFill>
                <a:schemeClr val="tx2">
                  <a:lumMod val="5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4718937" y="1240675"/>
              <a:ext cx="4139342" cy="33948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kern="1200" dirty="0" smtClean="0"/>
                <a:t>Связанные с деятельностью человека – неправильная прокладка дорог, вырубка лесов и кустарников, производство взрывных и горных работ вблизи оползневых участков.</a:t>
              </a:r>
              <a:endParaRPr lang="ru-RU" sz="24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250367921"/>
              </p:ext>
            </p:extLst>
          </p:nvPr>
        </p:nvGraphicFramePr>
        <p:xfrm>
          <a:off x="285720" y="285728"/>
          <a:ext cx="8715404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85786" y="1362662"/>
            <a:ext cx="20569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noFill/>
                </a:ln>
                <a:solidFill>
                  <a:srgbClr val="022224"/>
                </a:solidFill>
                <a:latin typeface="Arial Black" pitchFamily="34" charset="0"/>
              </a:rPr>
              <a:t>80 </a:t>
            </a:r>
            <a:r>
              <a:rPr lang="ru-RU" sz="5400" b="1" cap="none" spc="50" dirty="0" smtClean="0">
                <a:ln w="11430">
                  <a:noFill/>
                </a:ln>
                <a:solidFill>
                  <a:srgbClr val="022224"/>
                </a:solidFill>
                <a:latin typeface="Arial Black" pitchFamily="34" charset="0"/>
              </a:rPr>
              <a:t>%</a:t>
            </a:r>
            <a:endParaRPr lang="ru-RU" sz="5400" b="1" cap="none" spc="50" dirty="0">
              <a:ln w="11430">
                <a:noFill/>
              </a:ln>
              <a:solidFill>
                <a:srgbClr val="022224"/>
              </a:solidFill>
              <a:latin typeface="Arial Black" pitchFamily="34" charset="0"/>
            </a:endParaRPr>
          </a:p>
        </p:txBody>
      </p:sp>
      <p:pic>
        <p:nvPicPr>
          <p:cNvPr id="4" name="Picture 2" descr="C:\Documents and Settings\Admin\Рабочий стол\оползни сели\2841_69630_81899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3421049"/>
            <a:ext cx="5929354" cy="32940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50367921"/>
              </p:ext>
            </p:extLst>
          </p:nvPr>
        </p:nvGraphicFramePr>
        <p:xfrm>
          <a:off x="285720" y="285728"/>
          <a:ext cx="8715404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85786" y="1362662"/>
            <a:ext cx="20569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noFill/>
                </a:ln>
                <a:solidFill>
                  <a:srgbClr val="022224"/>
                </a:solidFill>
                <a:latin typeface="Arial Black" pitchFamily="34" charset="0"/>
              </a:rPr>
              <a:t>80 </a:t>
            </a:r>
            <a:r>
              <a:rPr lang="ru-RU" sz="5400" b="1" cap="none" spc="50" dirty="0" smtClean="0">
                <a:ln w="11430">
                  <a:noFill/>
                </a:ln>
                <a:solidFill>
                  <a:srgbClr val="022224"/>
                </a:solidFill>
                <a:latin typeface="Arial Black" pitchFamily="34" charset="0"/>
              </a:rPr>
              <a:t>%</a:t>
            </a:r>
            <a:endParaRPr lang="ru-RU" sz="5400" b="1" cap="none" spc="50" dirty="0">
              <a:ln w="11430">
                <a:noFill/>
              </a:ln>
              <a:solidFill>
                <a:srgbClr val="022224"/>
              </a:solidFill>
              <a:latin typeface="Arial Black" pitchFamily="34" charset="0"/>
            </a:endParaRPr>
          </a:p>
        </p:txBody>
      </p:sp>
      <p:pic>
        <p:nvPicPr>
          <p:cNvPr id="22530" name="Picture 2" descr="C:\Documents and Settings\Admin\Рабочий стол\оползни сели\_44635022_landslip51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1604" y="3357562"/>
            <a:ext cx="5929354" cy="333526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8342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5"/>
          <p:cNvGraphicFramePr>
            <a:graphicFrameLocks/>
          </p:cNvGraphicFramePr>
          <p:nvPr/>
        </p:nvGraphicFramePr>
        <p:xfrm>
          <a:off x="642910" y="1285860"/>
          <a:ext cx="8172480" cy="5347018"/>
        </p:xfrm>
        <a:graphic>
          <a:graphicData uri="http://schemas.openxmlformats.org/drawingml/2006/table">
            <a:tbl>
              <a:tblPr/>
              <a:tblGrid>
                <a:gridCol w="2118235"/>
                <a:gridCol w="2725829"/>
                <a:gridCol w="3328416"/>
              </a:tblGrid>
              <a:tr h="187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Оползни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по месту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Горные;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Подводные;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Снежные;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В искусственных земляных сооружениях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Обвалы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по мощности,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по масштабу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Камнепады;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Снежные лавины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Селевой поток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по составу переносимо- го материала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Грязевые потоки;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Грязекаменные потоки;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Водокаменные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потоки.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42852"/>
            <a:ext cx="7772400" cy="7921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КЛАССИФИКАЦИЯ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71414"/>
            <a:ext cx="7772400" cy="865188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ПОСЛЕДСТВИЯ</a:t>
            </a:r>
          </a:p>
        </p:txBody>
      </p:sp>
      <p:pic>
        <p:nvPicPr>
          <p:cNvPr id="29698" name="Picture 2" descr="C:\Documents and Settings\Admin\Рабочий стол\оползни сели\image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982" y="1000109"/>
            <a:ext cx="3830184" cy="271464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29699" name="Picture 3" descr="C:\Documents and Settings\Admin\Рабочий стол\оползни сели\Opolzni-Brazilia-39-720x5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864365"/>
            <a:ext cx="3929058" cy="272851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29700" name="Picture 4" descr="C:\Documents and Settings\Admin\Рабочий стол\оползни сели\twip_110901_07.ss_fu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1000108"/>
            <a:ext cx="4071966" cy="271464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Основные предупредительные меры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84455213"/>
              </p:ext>
            </p:extLst>
          </p:nvPr>
        </p:nvGraphicFramePr>
        <p:xfrm>
          <a:off x="0" y="1928802"/>
          <a:ext cx="9144000" cy="4929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title" sz="quarter"/>
          </p:nvPr>
        </p:nvSpPr>
        <p:spPr>
          <a:xfrm>
            <a:off x="142876" y="214290"/>
            <a:ext cx="8858280" cy="78581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Проведение защитных работ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sz="quarter" idx="4294967295"/>
          </p:nvPr>
        </p:nvSpPr>
        <p:spPr>
          <a:xfrm>
            <a:off x="5048280" y="1989138"/>
            <a:ext cx="3810000" cy="1981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sz="2800" dirty="0" smtClean="0">
                <a:latin typeface="Comic Sans MS" pitchFamily="66" charset="0"/>
              </a:rPr>
              <a:t>Строительство заградительных сооружений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sz="quarter" idx="4294967295"/>
          </p:nvPr>
        </p:nvSpPr>
        <p:spPr>
          <a:xfrm>
            <a:off x="5119718" y="4149725"/>
            <a:ext cx="3810000" cy="1981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sz="2800" dirty="0" smtClean="0">
                <a:latin typeface="Comic Sans MS" pitchFamily="66" charset="0"/>
              </a:rPr>
              <a:t>Укрепление склонов специальной сеткой</a:t>
            </a:r>
          </a:p>
          <a:p>
            <a:pPr eaLnBrk="1" hangingPunct="1"/>
            <a:endParaRPr lang="ru-RU" sz="2400" dirty="0" smtClean="0"/>
          </a:p>
        </p:txBody>
      </p:sp>
      <p:pic>
        <p:nvPicPr>
          <p:cNvPr id="27650" name="Picture 2" descr="C:\Documents and Settings\Admin\Рабочий стол\оползни сели\2010048060844212 (2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142984"/>
            <a:ext cx="4576766" cy="544205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8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Действия </a:t>
            </a:r>
            <a:b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аварийно-спасательных служб</a:t>
            </a:r>
          </a:p>
        </p:txBody>
      </p:sp>
      <p:pic>
        <p:nvPicPr>
          <p:cNvPr id="5" name="Picture 4" descr="C:\C&amp;M\ELVT\Files\FF\{FF199ED1-364A-4811-BB51-11D270B74549}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728" y="1571612"/>
            <a:ext cx="6718341" cy="5038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76" y="142852"/>
            <a:ext cx="8786842" cy="1485904"/>
          </a:xfrm>
          <a:prstGeom prst="roundRect">
            <a:avLst/>
          </a:prstGeom>
          <a:solidFill>
            <a:srgbClr val="011213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800" b="1" dirty="0" smtClean="0">
                <a:solidFill>
                  <a:srgbClr val="FFFFFF"/>
                </a:solidFill>
                <a:latin typeface="Arial Black" pitchFamily="34" charset="0"/>
              </a:rPr>
              <a:t>ЧТО НЕОБХОДИМО ДЕЛАТЬ ПРИ УГРОЗЕ СХОДА ОПОЛЗНЕЙ, СЕЛЕЙ, ОБВАЛОВ: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sz="quarter" idx="4294967295"/>
          </p:nvPr>
        </p:nvSpPr>
        <p:spPr>
          <a:xfrm>
            <a:off x="214282" y="1857364"/>
            <a:ext cx="8786842" cy="19812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buClr>
                <a:srgbClr val="033537"/>
              </a:buClr>
            </a:pP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Естественные безопасные места: склоны гор и возвышенностей, не расположенные к оползневому процессу и не находящиеся на селеопасных направлениях.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401710" y="5434964"/>
            <a:ext cx="8429684" cy="1234396"/>
          </a:xfrm>
          <a:prstGeom prst="rect">
            <a:avLst/>
          </a:prstGeom>
          <a:solidFill>
            <a:srgbClr val="011617"/>
          </a:solidFill>
          <a:ln>
            <a:solidFill>
              <a:srgbClr val="FF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342900" indent="274638" algn="ctr"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3600" b="1" kern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ОПАСНЫЕ СИТУАЦИИ МОЖНО И НУЖНО ПРЕДУПРЕДИТЬ!</a:t>
            </a:r>
            <a:endParaRPr lang="ru-RU" sz="3600" b="1" kern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D:\анимации\буквы числа\arg-exclaim-50-tran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8" y="4198144"/>
            <a:ext cx="10668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268001"/>
              </p:ext>
            </p:extLst>
          </p:nvPr>
        </p:nvGraphicFramePr>
        <p:xfrm>
          <a:off x="142844" y="71414"/>
          <a:ext cx="2428892" cy="1619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CorelDRAW" r:id="rId3" imgW="2773440" imgH="1762200" progId="">
                  <p:embed/>
                </p:oleObj>
              </mc:Choice>
              <mc:Fallback>
                <p:oleObj name="CorelDRAW" r:id="rId3" imgW="2773440" imgH="1762200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71414"/>
                        <a:ext cx="2428892" cy="16192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M:\Анимашки\Школа\Карандаш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71414"/>
            <a:ext cx="9525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48411" y="1543432"/>
            <a:ext cx="87154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b="1" dirty="0" smtClean="0"/>
              <a:t>Разобраться , что такое оползни, а что такое сели.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Дать им характеристику и выяснить их классификацию.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 Узнать причины возникновения оползней и селей и их последствия.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 Познакомиться, запомнить и научиться применять правила безопасного поведения при заблаговременном оповещении об угрозе схода селя или оползня.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24958" y="332656"/>
            <a:ext cx="6357982" cy="771524"/>
          </a:xfrm>
          <a:prstGeom prst="roundRect">
            <a:avLst/>
          </a:prstGeom>
          <a:solidFill>
            <a:srgbClr val="011213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мы должны сегодня узнать?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Admin\Рабочий стол\оползни сели\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01029" cy="600077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357158" y="5358396"/>
            <a:ext cx="8533612" cy="1356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ОПОЛЗНИ И СЕЛИ  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ЭТО ГЕОЛОГИЧЕСКИЕ ПРИРОДНЫЕ ЯВЛЕНИЯ, КОТОРЫЕ МОГУТ ПРИВЕСТИ К ЧРЕЗВЫЧАЙНЫМ СИТУАЦИЯМ.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 descr="C:\Documents and Settings\Admin\Рабочий стол\оползни сели\0006-006-Opolzni-seli-obvaly.jpg"/>
          <p:cNvPicPr>
            <a:picLocks noChangeAspect="1" noChangeArrowheads="1"/>
          </p:cNvPicPr>
          <p:nvPr/>
        </p:nvPicPr>
        <p:blipFill>
          <a:blip r:embed="rId2"/>
          <a:srcRect l="4717" t="6289" r="2830" b="11950"/>
          <a:stretch>
            <a:fillRect/>
          </a:stretch>
        </p:blipFill>
        <p:spPr bwMode="auto">
          <a:xfrm>
            <a:off x="642910" y="142851"/>
            <a:ext cx="7715304" cy="511729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8737"/>
            <a:ext cx="7702550" cy="14843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ОСНОВНЫЕ ПРИЧИНЫ ЧС</a:t>
            </a:r>
            <a:b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ГЕОЛОГИЧЕСКОГО ХАРАКТЕРА</a:t>
            </a:r>
            <a:b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32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71406" y="1500174"/>
          <a:ext cx="8858250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4282" y="4857760"/>
            <a:ext cx="8713787" cy="19288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ОБЩЕЕ УСЛОВИЕ ВОЗНИКНОВЕНИЯ ЭТИХ ОПАСНЫХ ПРИРОДНЫХ ЯВЛЕНИЙ: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45000"/>
              <a:buFont typeface="Wingdings" pitchFamily="2" charset="2"/>
              <a:buChar char="Ø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Начало смещения грунта, скальных пород или снега вниз по склону.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9458" name="Picture 2" descr="C:\Documents and Settings\Admin\Рабочий стол\оползни сели\0014-014-Opolzni-seli-obval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52967"/>
            <a:ext cx="7286676" cy="456191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01" y="2714620"/>
            <a:ext cx="3571899" cy="29700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Северный Кавказ.</a:t>
            </a:r>
          </a:p>
          <a:p>
            <a:pPr>
              <a:buClr>
                <a:srgbClr val="023234"/>
              </a:buClr>
              <a:buFont typeface="Wingdings" pitchFamily="2" charset="2"/>
              <a:buChar char="v"/>
            </a:pPr>
            <a:r>
              <a:rPr lang="ru-RU" b="1" dirty="0" smtClean="0"/>
              <a:t>Урал.</a:t>
            </a:r>
          </a:p>
          <a:p>
            <a:pPr>
              <a:buClr>
                <a:srgbClr val="023234"/>
              </a:buClr>
              <a:buFont typeface="Wingdings" pitchFamily="2" charset="2"/>
              <a:buChar char="v"/>
            </a:pPr>
            <a:r>
              <a:rPr lang="ru-RU" b="1" dirty="0" smtClean="0"/>
              <a:t>Саяны.</a:t>
            </a:r>
          </a:p>
          <a:p>
            <a:pPr>
              <a:buClr>
                <a:srgbClr val="023234"/>
              </a:buClr>
              <a:buFont typeface="Wingdings" pitchFamily="2" charset="2"/>
              <a:buChar char="v"/>
            </a:pPr>
            <a:r>
              <a:rPr lang="ru-RU" b="1" dirty="0" smtClean="0"/>
              <a:t>Приморье.</a:t>
            </a:r>
          </a:p>
          <a:p>
            <a:pPr>
              <a:buClr>
                <a:srgbClr val="023234"/>
              </a:buClr>
              <a:buFont typeface="Wingdings" pitchFamily="2" charset="2"/>
              <a:buChar char="v"/>
            </a:pPr>
            <a:r>
              <a:rPr lang="ru-RU" b="1" dirty="0" smtClean="0"/>
              <a:t>Камчатка.</a:t>
            </a:r>
          </a:p>
          <a:p>
            <a:pPr>
              <a:buClr>
                <a:srgbClr val="023234"/>
              </a:buClr>
              <a:buFont typeface="Wingdings" pitchFamily="2" charset="2"/>
              <a:buChar char="v"/>
            </a:pPr>
            <a:r>
              <a:rPr lang="ru-RU" b="1" dirty="0" smtClean="0"/>
              <a:t>Сахалин.</a:t>
            </a:r>
          </a:p>
        </p:txBody>
      </p:sp>
      <p:pic>
        <p:nvPicPr>
          <p:cNvPr id="20482" name="Picture 2" descr="C:\Documents and Settings\Admin\Рабочий стол\оползни сели\6752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5" y="2285992"/>
            <a:ext cx="5287711" cy="421484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42876" y="142852"/>
            <a:ext cx="8786842" cy="1485904"/>
          </a:xfrm>
          <a:prstGeom prst="roundRect">
            <a:avLst/>
          </a:prstGeom>
          <a:solidFill>
            <a:srgbClr val="011213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800" b="1" dirty="0" smtClean="0">
                <a:solidFill>
                  <a:srgbClr val="FFFFFF"/>
                </a:solidFill>
                <a:latin typeface="Arial Black" pitchFamily="34" charset="0"/>
              </a:rPr>
              <a:t>На территории РФ есть районы, где  часто происходят оползни, сели, обвалы: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71406" y="5078752"/>
            <a:ext cx="8929718" cy="1636396"/>
          </a:xfrm>
        </p:spPr>
        <p:txBody>
          <a:bodyPr anchor="t"/>
          <a:lstStyle/>
          <a:p>
            <a:pPr eaLnBrk="1" hangingPunct="1">
              <a:buClr>
                <a:srgbClr val="FF0000"/>
              </a:buClr>
            </a:pPr>
            <a:r>
              <a:rPr lang="ru-RU" sz="2400" b="1" dirty="0" err="1" smtClean="0">
                <a:latin typeface="Arial Black" pitchFamily="34" charset="0"/>
              </a:rPr>
              <a:t>О́ползень</a:t>
            </a:r>
            <a:r>
              <a:rPr lang="ru-RU" sz="2400" dirty="0" smtClean="0"/>
              <a:t> — сползание, смещение  и отрыв масс горных пород вниз по склону под  воздействием собственного веса и силы тяжести вследствие подмыва склона, переувлажнения, сейсмических толчков и иных процессов.</a:t>
            </a:r>
          </a:p>
        </p:txBody>
      </p:sp>
      <p:pic>
        <p:nvPicPr>
          <p:cNvPr id="21507" name="Picture 3" descr="C:\Documents and Settings\Admin\Рабочий стол\оползни сели\201009250704079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8587"/>
            <a:ext cx="7286676" cy="48798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5929322" y="371460"/>
            <a:ext cx="3071834" cy="771524"/>
          </a:xfrm>
          <a:prstGeom prst="roundRect">
            <a:avLst/>
          </a:prstGeom>
          <a:solidFill>
            <a:srgbClr val="011213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pc="50" dirty="0" smtClean="0">
                <a:ln w="11430"/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СЛОВАРЬ</a:t>
            </a:r>
            <a:endParaRPr lang="ru-RU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90488" y="214313"/>
          <a:ext cx="162401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CorelDRAW" r:id="rId4" imgW="2773440" imgH="1762200" progId="">
                  <p:embed/>
                </p:oleObj>
              </mc:Choice>
              <mc:Fallback>
                <p:oleObj name="CorelDRAW" r:id="rId4" imgW="2773440" imgH="17622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8" y="214313"/>
                        <a:ext cx="1624012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5632904"/>
            <a:ext cx="82867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800" dirty="0" smtClean="0">
                <a:latin typeface="Arial Black" pitchFamily="34" charset="0"/>
              </a:rPr>
              <a:t> Обвал </a:t>
            </a:r>
            <a:r>
              <a:rPr lang="ru-RU" sz="2800" dirty="0" smtClean="0"/>
              <a:t>– отрыв и катастрофическое падение больших масс горных пород.</a:t>
            </a:r>
          </a:p>
        </p:txBody>
      </p:sp>
      <p:pic>
        <p:nvPicPr>
          <p:cNvPr id="23555" name="Picture 3" descr="C:\Documents and Settings\Admin\Рабочий стол\оползни сели\0014-014-Opolzni-seli-obval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64734"/>
            <a:ext cx="7215238" cy="520017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5929322" y="371460"/>
            <a:ext cx="3071834" cy="771524"/>
          </a:xfrm>
          <a:prstGeom prst="roundRect">
            <a:avLst/>
          </a:prstGeom>
          <a:solidFill>
            <a:srgbClr val="011213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pc="50" dirty="0" smtClean="0">
                <a:ln w="11430"/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СЛОВАРЬ</a:t>
            </a:r>
            <a:endParaRPr lang="ru-RU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90488" y="214313"/>
          <a:ext cx="162401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CorelDRAW" r:id="rId4" imgW="2773440" imgH="1762200" progId="">
                  <p:embed/>
                </p:oleObj>
              </mc:Choice>
              <mc:Fallback>
                <p:oleObj name="CorelDRAW" r:id="rId4" imgW="2773440" imgH="1762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8" y="214313"/>
                        <a:ext cx="1624012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282" y="5054627"/>
            <a:ext cx="8713788" cy="1517645"/>
          </a:xfrm>
          <a:prstGeom prst="rect">
            <a:avLst/>
          </a:prstGeom>
          <a:ln w="38100">
            <a:noFill/>
          </a:ln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2600" b="1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Сель</a:t>
            </a:r>
            <a:r>
              <a:rPr kumimoji="0" lang="ru-RU" sz="26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</a:t>
            </a:r>
            <a:r>
              <a:rPr kumimoji="0" lang="ru-RU" sz="26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hlinkClick r:id="" action="ppaction://noaction"/>
              </a:rPr>
              <a:t>(</a:t>
            </a:r>
            <a:r>
              <a:rPr kumimoji="0" lang="ru-RU" sz="2600" b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Black" pitchFamily="34" charset="0"/>
                <a:hlinkClick r:id="" action="ppaction://noaction"/>
              </a:rPr>
              <a:t>сайль</a:t>
            </a:r>
            <a:r>
              <a:rPr kumimoji="0" lang="ru-RU" sz="26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hlinkClick r:id="" action="ppaction://noaction"/>
              </a:rPr>
              <a:t> – «бурный поток»)  </a:t>
            </a:r>
            <a:r>
              <a:rPr kumimoji="0" lang="ru-RU" sz="26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– </a:t>
            </a:r>
            <a:r>
              <a:rPr kumimoji="0" lang="ru-RU" sz="26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горный поток, состоящий из смеси воды, грязи, камней (бывают </a:t>
            </a:r>
            <a:r>
              <a:rPr kumimoji="0" lang="ru-RU" sz="2600" b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грязевые, каменные, грязекаменные</a:t>
            </a:r>
            <a:r>
              <a:rPr kumimoji="0" lang="ru-RU" sz="2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).</a:t>
            </a:r>
            <a:endParaRPr kumimoji="0" lang="ru-RU" sz="2600" b="1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4" descr="СЕЛЬ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8072494" cy="4786346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5929322" y="371460"/>
            <a:ext cx="3071834" cy="771524"/>
          </a:xfrm>
          <a:prstGeom prst="roundRect">
            <a:avLst/>
          </a:prstGeom>
          <a:solidFill>
            <a:srgbClr val="011213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pc="50" dirty="0" smtClean="0">
                <a:ln w="11430"/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СЛОВАРЬ</a:t>
            </a:r>
            <a:endParaRPr lang="ru-RU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90488" y="214313"/>
          <a:ext cx="162401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CorelDRAW" r:id="rId4" imgW="2773440" imgH="1762200" progId="">
                  <p:embed/>
                </p:oleObj>
              </mc:Choice>
              <mc:Fallback>
                <p:oleObj name="CorelDRAW" r:id="rId4" imgW="2773440" imgH="1762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8" y="214313"/>
                        <a:ext cx="1624012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9">
      <a:dk1>
        <a:sysClr val="windowText" lastClr="000000"/>
      </a:dk1>
      <a:lt1>
        <a:srgbClr val="C1EA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00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</TotalTime>
  <Words>511</Words>
  <Application>Microsoft Office PowerPoint</Application>
  <PresentationFormat>Экран (4:3)</PresentationFormat>
  <Paragraphs>95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Поток</vt:lpstr>
      <vt:lpstr>CorelDRAW</vt:lpstr>
      <vt:lpstr>ОПОЛЗНИ И СЕЛИ</vt:lpstr>
      <vt:lpstr>Презентация PowerPoint</vt:lpstr>
      <vt:lpstr>Презентация PowerPoint</vt:lpstr>
      <vt:lpstr>ОСНОВНЫЕ ПРИЧИНЫ ЧС ГЕОЛОГИЧЕСКОГО ХАРАКТЕРА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</vt:lpstr>
      <vt:lpstr>ПОСЛЕДСТВИЯ</vt:lpstr>
      <vt:lpstr>Основные предупредительные меры</vt:lpstr>
      <vt:lpstr>Проведение защитных работ</vt:lpstr>
      <vt:lpstr>Действия  аварийно-спасательных служб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133</cp:revision>
  <dcterms:modified xsi:type="dcterms:W3CDTF">2015-02-16T19:12:24Z</dcterms:modified>
</cp:coreProperties>
</file>