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DA36-17FB-44C1-9431-288DF37B782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143B-34BB-4BE2-AA8D-C3820AA5F5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&#1042;&#1086;&#1087;&#1088;&#1086;&#1089;&#1099;%20&#1087;&#1086;%20&#1087;&#1088;&#1077;&#1076;%20&#1090;&#1077;&#1084;&#1077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-114300" y="304800"/>
            <a:ext cx="877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/>
              <a:t>                                                                    Вопросы по теме «Общие сведения о зубчатых передачах</a:t>
            </a:r>
            <a:r>
              <a:rPr lang="ru-RU" sz="1400" b="1">
                <a:cs typeface="Times New Roman" pitchFamily="18" charset="0"/>
              </a:rPr>
              <a:t> </a:t>
            </a:r>
            <a:endParaRPr lang="ru-RU" sz="900"/>
          </a:p>
          <a:p>
            <a:pPr algn="ctr" eaLnBrk="0" hangingPunct="0"/>
            <a:endParaRPr lang="ru-RU"/>
          </a:p>
        </p:txBody>
      </p:sp>
      <p:sp>
        <p:nvSpPr>
          <p:cNvPr id="24579" name="Rectangle 34"/>
          <p:cNvSpPr>
            <a:spLocks noChangeArrowheads="1"/>
          </p:cNvSpPr>
          <p:nvPr/>
        </p:nvSpPr>
        <p:spPr bwMode="auto">
          <a:xfrm>
            <a:off x="1481138" y="304800"/>
            <a:ext cx="322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0" name="Picture 5" descr="2марта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141663"/>
            <a:ext cx="30289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962" name="Group 226"/>
          <p:cNvGraphicFramePr>
            <a:graphicFrameLocks noGrp="1"/>
          </p:cNvGraphicFramePr>
          <p:nvPr/>
        </p:nvGraphicFramePr>
        <p:xfrm>
          <a:off x="2987675" y="836613"/>
          <a:ext cx="5329238" cy="5871528"/>
        </p:xfrm>
        <a:graphic>
          <a:graphicData uri="http://schemas.openxmlformats.org/drawingml/2006/table">
            <a:tbl>
              <a:tblPr/>
              <a:tblGrid>
                <a:gridCol w="1066800"/>
                <a:gridCol w="1065213"/>
                <a:gridCol w="1065212"/>
                <a:gridCol w="1065213"/>
                <a:gridCol w="1066800"/>
              </a:tblGrid>
              <a:tr h="344488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Перейти к вопросу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14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16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17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18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19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0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</a:t>
            </a:r>
            <a:r>
              <a:rPr lang="ru-RU" dirty="0" smtClean="0"/>
              <a:t>№</a:t>
            </a:r>
            <a:r>
              <a:rPr lang="ru-RU" dirty="0"/>
              <a:t>9</a:t>
            </a:r>
            <a:endParaRPr lang="ru-RU" dirty="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800" b="1" dirty="0" smtClean="0"/>
              <a:t>Какая передача может использоваться для передачи вращения между валами, оси которых параллельны?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</a:t>
            </a:r>
            <a:r>
              <a:rPr lang="ru-RU" dirty="0" smtClean="0"/>
              <a:t>10</a:t>
            </a:r>
            <a:endParaRPr lang="ru-RU" dirty="0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400" b="1" dirty="0" smtClean="0"/>
              <a:t>Какая передача может использоваться для передачи вращения между валами, оси которых перекрещиваются (но не пересекаются)?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</a:t>
            </a:r>
            <a:r>
              <a:rPr lang="ru-RU" dirty="0" smtClean="0"/>
              <a:t>11</a:t>
            </a:r>
            <a:endParaRPr lang="ru-RU" dirty="0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200" b="1" dirty="0" smtClean="0"/>
              <a:t>Назовите достоинства зубчатых передач.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№</a:t>
            </a:r>
            <a:r>
              <a:rPr lang="ru-RU" dirty="0" smtClean="0"/>
              <a:t>12</a:t>
            </a:r>
            <a:endParaRPr lang="ru-RU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400" b="1" dirty="0" smtClean="0"/>
              <a:t>Как называется передача, шестерня и колесо которой показаны на фотографии?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860800"/>
            <a:ext cx="23923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</a:t>
            </a:r>
            <a:r>
              <a:rPr lang="ru-RU" dirty="0" smtClean="0"/>
              <a:t>13</a:t>
            </a:r>
            <a:endParaRPr lang="ru-RU" dirty="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 smtClean="0"/>
              <a:t>Укажите направление линии зуба </a:t>
            </a:r>
            <a:endParaRPr lang="ru-RU" sz="3800" b="1" dirty="0" smtClean="0"/>
          </a:p>
          <a:p>
            <a:pPr algn="ctr"/>
            <a:endParaRPr lang="ru-RU" sz="3800" b="1" dirty="0"/>
          </a:p>
          <a:p>
            <a:endParaRPr lang="ru-RU" sz="3800" b="1" dirty="0" smtClean="0"/>
          </a:p>
          <a:p>
            <a:endParaRPr lang="ru-RU" sz="3800" b="1" dirty="0"/>
          </a:p>
          <a:p>
            <a:endParaRPr lang="ru-RU" sz="3800" b="1" dirty="0" smtClean="0"/>
          </a:p>
          <a:p>
            <a:pPr>
              <a:buFont typeface="Wingdings" pitchFamily="2" charset="2"/>
              <a:buNone/>
            </a:pPr>
            <a:endParaRPr lang="ru-RU" sz="40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3800" b="1" dirty="0" smtClean="0"/>
          </a:p>
          <a:p>
            <a:pPr algn="ctr"/>
            <a:endParaRPr lang="ru-RU" sz="3800" b="1" dirty="0"/>
          </a:p>
          <a:p>
            <a:pPr algn="ctr"/>
            <a:endParaRPr lang="ru-RU" sz="3800" b="1" dirty="0" smtClean="0"/>
          </a:p>
          <a:p>
            <a:pPr algn="ctr"/>
            <a:endParaRPr lang="ru-RU" sz="3800" b="1" dirty="0"/>
          </a:p>
          <a:p>
            <a:pPr algn="ctr"/>
            <a:endParaRPr lang="ru-RU" sz="3800" b="1" dirty="0" smtClean="0"/>
          </a:p>
          <a:p>
            <a:endParaRPr lang="ru-RU" dirty="0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789363"/>
            <a:ext cx="25209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</a:t>
            </a:r>
            <a:r>
              <a:rPr lang="ru-RU" dirty="0" smtClean="0"/>
              <a:t>14</a:t>
            </a:r>
            <a:endParaRPr lang="ru-RU" dirty="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800" b="1" dirty="0" smtClean="0"/>
              <a:t>Укажите направление линии зуба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00438"/>
            <a:ext cx="30972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</a:t>
            </a:r>
            <a:r>
              <a:rPr lang="ru-RU" dirty="0" smtClean="0"/>
              <a:t>15</a:t>
            </a:r>
            <a:endParaRPr lang="ru-RU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400" b="1" dirty="0" smtClean="0"/>
              <a:t>Меньшее зубчатое колесо принято называть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1988" name="Picture 4" descr="270 февр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429000"/>
            <a:ext cx="33131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</a:t>
            </a:r>
            <a:r>
              <a:rPr lang="ru-RU" dirty="0" smtClean="0"/>
              <a:t>16</a:t>
            </a:r>
            <a:endParaRPr lang="ru-RU" dirty="0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400" b="1" dirty="0" smtClean="0"/>
              <a:t>Укажите тип передачи, ведущее звено которой представлено на фотографии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076700"/>
            <a:ext cx="424815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</a:t>
            </a:r>
            <a:r>
              <a:rPr lang="ru-RU" dirty="0" smtClean="0"/>
              <a:t>17</a:t>
            </a:r>
            <a:endParaRPr lang="ru-RU" dirty="0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400" b="1" dirty="0" smtClean="0"/>
              <a:t>Реечная передача (на рис) является частным случаем</a:t>
            </a:r>
          </a:p>
          <a:p>
            <a:r>
              <a:rPr lang="ru-RU" dirty="0" smtClean="0"/>
              <a:t> </a:t>
            </a:r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</p:txBody>
      </p:sp>
      <p:pic>
        <p:nvPicPr>
          <p:cNvPr id="44036" name="Picture 4" descr="27 фефр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141663"/>
            <a:ext cx="32623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№18</a:t>
            </a:r>
            <a:endParaRPr lang="ru-RU" dirty="0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400" b="1" dirty="0" smtClean="0"/>
              <a:t>Макет какой передачи показан на фотографии?</a:t>
            </a: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sz="800" dirty="0">
              <a:hlinkClick r:id="rId2" action="ppaction://hlinkpres?slideindex=1&amp;slidetitle=Слайд 1"/>
            </a:endParaRPr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3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>
              <a:hlinkClick r:id="rId2" action="ppaction://hlinkpres?slideindex=1&amp;slidetitle=Слайд 1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42900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7010400" cy="10064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Вопрос № 1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3800" b="1" dirty="0" smtClean="0"/>
              <a:t>Как называется передача, кинематическая схема которой показана на рисунке</a:t>
            </a:r>
            <a:r>
              <a:rPr lang="ru-RU" sz="3800" b="1" dirty="0" smtClean="0"/>
              <a:t>?</a:t>
            </a:r>
            <a:endParaRPr lang="ru-RU" sz="800" b="1" dirty="0"/>
          </a:p>
          <a:p>
            <a:pPr>
              <a:buFont typeface="Wingdings" pitchFamily="2" charset="2"/>
              <a:buNone/>
            </a:pPr>
            <a:endParaRPr lang="ru-RU" sz="1000" b="1" dirty="0" smtClean="0"/>
          </a:p>
          <a:p>
            <a:pPr>
              <a:buFont typeface="Wingdings" pitchFamily="2" charset="2"/>
              <a:buNone/>
            </a:pPr>
            <a:endParaRPr lang="ru-RU" sz="1000" b="1" dirty="0"/>
          </a:p>
          <a:p>
            <a:pPr>
              <a:buFont typeface="Wingdings" pitchFamily="2" charset="2"/>
              <a:buNone/>
            </a:pPr>
            <a:endParaRPr lang="ru-RU" sz="1000" b="1" dirty="0" smtClean="0"/>
          </a:p>
          <a:p>
            <a:pPr>
              <a:buFont typeface="Wingdings" pitchFamily="2" charset="2"/>
              <a:buNone/>
            </a:pPr>
            <a:endParaRPr lang="ru-RU" sz="1000" b="1" dirty="0"/>
          </a:p>
          <a:p>
            <a:pPr>
              <a:buFont typeface="Wingdings" pitchFamily="2" charset="2"/>
              <a:buNone/>
            </a:pPr>
            <a:endParaRPr lang="ru-RU" sz="1000" b="1" dirty="0" smtClean="0"/>
          </a:p>
          <a:p>
            <a:pPr>
              <a:buFont typeface="Wingdings" pitchFamily="2" charset="2"/>
              <a:buNone/>
            </a:pPr>
            <a:endParaRPr lang="ru-RU" sz="1000" b="1" dirty="0"/>
          </a:p>
          <a:p>
            <a:pPr>
              <a:buFont typeface="Wingdings" pitchFamily="2" charset="2"/>
              <a:buNone/>
            </a:pPr>
            <a:endParaRPr lang="ru-RU" sz="1000" b="1" dirty="0" smtClean="0"/>
          </a:p>
          <a:p>
            <a:pPr>
              <a:buFont typeface="Wingdings" pitchFamily="2" charset="2"/>
              <a:buNone/>
            </a:pPr>
            <a:endParaRPr lang="ru-RU" sz="1000" b="1" dirty="0"/>
          </a:p>
          <a:p>
            <a:pPr>
              <a:buFont typeface="Wingdings" pitchFamily="2" charset="2"/>
              <a:buNone/>
            </a:pPr>
            <a:endParaRPr lang="ru-RU" sz="1000" b="1" dirty="0" smtClean="0"/>
          </a:p>
          <a:p>
            <a:pPr>
              <a:buFont typeface="Wingdings" pitchFamily="2" charset="2"/>
              <a:buNone/>
            </a:pPr>
            <a:endParaRPr lang="ru-RU" sz="1000" b="1" dirty="0"/>
          </a:p>
          <a:p>
            <a:pPr>
              <a:buFont typeface="Wingdings" pitchFamily="2" charset="2"/>
              <a:buNone/>
            </a:pPr>
            <a:endParaRPr lang="ru-RU" sz="1000" b="1" dirty="0" smtClean="0"/>
          </a:p>
          <a:p>
            <a:pPr>
              <a:buFont typeface="Wingdings" pitchFamily="2" charset="2"/>
              <a:buNone/>
            </a:pPr>
            <a:endParaRPr lang="ru-RU" sz="1000" b="1" dirty="0"/>
          </a:p>
          <a:p>
            <a:pPr>
              <a:buFont typeface="Wingdings" pitchFamily="2" charset="2"/>
              <a:buNone/>
            </a:pPr>
            <a:endParaRPr lang="ru-RU" sz="10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1000" b="1" dirty="0" smtClean="0">
                <a:hlinkClick r:id="rId2" action="ppaction://hlinksldjump"/>
              </a:rPr>
              <a:t>К перечню вопросов</a:t>
            </a:r>
            <a:endParaRPr lang="ru-RU" sz="1000" b="1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292600"/>
            <a:ext cx="259238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№19</a:t>
            </a:r>
            <a:endParaRPr lang="ru-RU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800" b="1" dirty="0" smtClean="0"/>
              <a:t>Назовите недостатки зубчатых передач</a:t>
            </a:r>
          </a:p>
          <a:p>
            <a:pPr algn="ctr"/>
            <a:endParaRPr lang="ru-RU" sz="3800" b="1" dirty="0" smtClean="0"/>
          </a:p>
          <a:p>
            <a:pPr algn="ctr"/>
            <a:endParaRPr lang="ru-RU" sz="3800" b="1" dirty="0" smtClean="0"/>
          </a:p>
          <a:p>
            <a:endParaRPr lang="ru-RU" sz="800" b="1" dirty="0"/>
          </a:p>
          <a:p>
            <a:endParaRPr lang="ru-RU" sz="800" b="1" dirty="0" smtClean="0"/>
          </a:p>
          <a:p>
            <a:endParaRPr lang="ru-RU" sz="800" b="1" dirty="0"/>
          </a:p>
          <a:p>
            <a:endParaRPr lang="ru-RU" sz="800" b="1" dirty="0" smtClean="0"/>
          </a:p>
          <a:p>
            <a:endParaRPr lang="ru-RU" sz="800" b="1" dirty="0"/>
          </a:p>
          <a:p>
            <a:endParaRPr lang="ru-RU" sz="800" b="1" dirty="0" smtClean="0"/>
          </a:p>
          <a:p>
            <a:endParaRPr lang="ru-RU" sz="800" b="1" dirty="0"/>
          </a:p>
          <a:p>
            <a:endParaRPr lang="ru-RU" sz="800" b="1" dirty="0" smtClean="0"/>
          </a:p>
          <a:p>
            <a:endParaRPr lang="ru-RU" sz="800" b="1" dirty="0"/>
          </a:p>
          <a:p>
            <a:endParaRPr lang="ru-RU" sz="800" b="1" dirty="0" smtClean="0"/>
          </a:p>
          <a:p>
            <a:endParaRPr lang="ru-RU" sz="800" b="1" dirty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  №2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41438"/>
            <a:ext cx="7010400" cy="467836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800" b="1" dirty="0" smtClean="0"/>
              <a:t>Как называется передача, кинематическая схема которой показана на рисунке?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endParaRPr lang="ru-RU" sz="800" b="1" dirty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221163"/>
            <a:ext cx="280828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 №3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96975"/>
            <a:ext cx="7010400" cy="3946537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400" b="1" dirty="0" smtClean="0"/>
              <a:t>Как называется передача, кинематическая схема которой показана на рисунке?</a:t>
            </a:r>
          </a:p>
          <a:p>
            <a:endParaRPr lang="ru-RU" sz="8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005263"/>
            <a:ext cx="26654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3000372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b="1" dirty="0" smtClean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 smtClean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 smtClean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 smtClean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 smtClean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endParaRPr lang="ru-RU" b="1" dirty="0" smtClean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3" action="ppaction://hlinksldjump"/>
              </a:rPr>
              <a:t>К перечню вопросов</a:t>
            </a:r>
            <a:endParaRPr lang="ru-RU" sz="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 №4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800" b="1" dirty="0" smtClean="0"/>
              <a:t>Какая передача как правило имеет больший уровень шума при работе?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</a:t>
            </a:r>
            <a:r>
              <a:rPr lang="ru-RU" dirty="0" smtClean="0"/>
              <a:t>№5</a:t>
            </a:r>
            <a:endParaRPr lang="ru-RU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Передача изображенная на рисунке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 l="36273" t="30241" r="39967" b="38472"/>
          <a:stretch>
            <a:fillRect/>
          </a:stretch>
        </p:blipFill>
        <p:spPr bwMode="auto">
          <a:xfrm>
            <a:off x="4714875" y="4071938"/>
            <a:ext cx="1214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pu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857250"/>
            <a:ext cx="7358062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№6</a:t>
            </a:r>
            <a:endParaRPr lang="ru-RU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3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3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</p:txBody>
      </p:sp>
      <p:sp>
        <p:nvSpPr>
          <p:cNvPr id="32773" name="Прямоугольник 3"/>
          <p:cNvSpPr>
            <a:spLocks noChangeArrowheads="1"/>
          </p:cNvSpPr>
          <p:nvPr/>
        </p:nvSpPr>
        <p:spPr bwMode="auto">
          <a:xfrm>
            <a:off x="1000125" y="1428750"/>
            <a:ext cx="70723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Большее  зубчатое колесо принято называть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№7</a:t>
            </a:r>
            <a:endParaRPr lang="ru-RU" dirty="0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b="1" dirty="0" smtClean="0"/>
              <a:t>Назовите тип передачи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 l="23857" r="58844" b="77255"/>
          <a:stretch>
            <a:fillRect/>
          </a:stretch>
        </p:blipFill>
        <p:spPr bwMode="auto">
          <a:xfrm>
            <a:off x="3203575" y="2565400"/>
            <a:ext cx="1651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№8</a:t>
            </a:r>
            <a:endParaRPr lang="ru-RU" dirty="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400" b="1" dirty="0" smtClean="0"/>
              <a:t>Какая передача может использоваться для передачи вращения между валами, оси которых пересекаются?</a:t>
            </a:r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pPr>
              <a:buFont typeface="Wingdings" pitchFamily="2" charset="2"/>
              <a:buNone/>
            </a:pPr>
            <a:endParaRPr lang="ru-RU" sz="800" b="1" dirty="0" smtClean="0">
              <a:hlinkClick r:id="rId2" action="ppaction://hlinksldjump"/>
            </a:endParaRPr>
          </a:p>
          <a:p>
            <a:pPr>
              <a:buFont typeface="Wingdings" pitchFamily="2" charset="2"/>
              <a:buNone/>
            </a:pPr>
            <a:r>
              <a:rPr lang="ru-RU" sz="800" b="1" dirty="0" smtClean="0">
                <a:hlinkClick r:id="rId2" action="ppaction://hlinksldjump"/>
              </a:rPr>
              <a:t>К перечню вопросов</a:t>
            </a:r>
            <a:endParaRPr lang="ru-RU" sz="800" b="1" dirty="0" smtClean="0"/>
          </a:p>
          <a:p>
            <a:endParaRPr lang="ru-RU" sz="8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287</Words>
  <Application>Microsoft Office PowerPoint</Application>
  <PresentationFormat>Экран (4:3)</PresentationFormat>
  <Paragraphs>429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Вопрос № 1</vt:lpstr>
      <vt:lpstr>Вопрос  №2</vt:lpstr>
      <vt:lpstr>Вопрос №3</vt:lpstr>
      <vt:lpstr>Вопрос №4</vt:lpstr>
      <vt:lpstr>ВОПРОС  №5</vt:lpstr>
      <vt:lpstr>Вопрос №6</vt:lpstr>
      <vt:lpstr>Вопрос №7</vt:lpstr>
      <vt:lpstr>Вопрос №8</vt:lpstr>
      <vt:lpstr>Вопрос  №9</vt:lpstr>
      <vt:lpstr>Вопрос №10</vt:lpstr>
      <vt:lpstr>Вопрос №11</vt:lpstr>
      <vt:lpstr>Вопрос  №12</vt:lpstr>
      <vt:lpstr>Вопрос №13</vt:lpstr>
      <vt:lpstr>Вопрос №14</vt:lpstr>
      <vt:lpstr>Вопрос №15</vt:lpstr>
      <vt:lpstr>Вопрос №16</vt:lpstr>
      <vt:lpstr>Вопрос №17</vt:lpstr>
      <vt:lpstr>Вопрос №18</vt:lpstr>
      <vt:lpstr>Вопрос №19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так</dc:creator>
  <cp:lastModifiedBy>так</cp:lastModifiedBy>
  <cp:revision>7</cp:revision>
  <dcterms:created xsi:type="dcterms:W3CDTF">2013-03-16T16:46:14Z</dcterms:created>
  <dcterms:modified xsi:type="dcterms:W3CDTF">2013-03-16T17:13:44Z</dcterms:modified>
</cp:coreProperties>
</file>