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B37A-170F-452F-B74C-C490F15C74DA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3A09-91E8-4DF1-B331-FF077BC280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65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4B37A-170F-452F-B74C-C490F15C74DA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A3A09-91E8-4DF1-B331-FF077BC280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48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59357"/>
      </p:ext>
    </p:extLst>
  </p:cSld>
  <p:clrMapOvr>
    <a:masterClrMapping/>
  </p:clrMapOvr>
  <p:transition spd="slow" advTm="5000">
    <p:wheel spokes="3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i="1" smtClean="0"/>
              <a:t>Вода - волшебница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02558"/>
      </p:ext>
    </p:extLst>
  </p:cSld>
  <p:clrMapOvr>
    <a:masterClrMapping/>
  </p:clrMapOvr>
  <p:transition spd="slow" advTm="10000">
    <p:wheel spokes="3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i="1" smtClean="0"/>
              <a:t>«Природа и фантазия»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99957"/>
      </p:ext>
    </p:extLst>
  </p:cSld>
  <p:clrMapOvr>
    <a:masterClrMapping/>
  </p:clrMapOvr>
  <p:transition spd="slow" advTm="10000">
    <p:wheel spokes="3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smtClean="0"/>
              <a:t>«Сыпем, сыпем, засыпаем»</a:t>
            </a:r>
            <a:br>
              <a:rPr lang="ru-RU" b="1" i="1" smtClean="0"/>
            </a:br>
            <a:endParaRPr lang="ru-RU" b="1" i="1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89451"/>
      </p:ext>
    </p:extLst>
  </p:cSld>
  <p:clrMapOvr>
    <a:masterClrMapping/>
  </p:clrMapOvr>
  <p:transition spd="slow" advTm="10000">
    <p:wheel spokes="3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400" b="1" i="1" smtClean="0"/>
              <a:t>«Пластические фантазии»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27239"/>
      </p:ext>
    </p:extLst>
  </p:cSld>
  <p:clrMapOvr>
    <a:masterClrMapping/>
  </p:clrMapOvr>
  <p:transition spd="slow" advTm="12000">
    <p:wheel spokes="3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400" b="1" i="1" smtClean="0"/>
              <a:t>«От ниточки до куколки»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9781"/>
      </p:ext>
    </p:extLst>
  </p:cSld>
  <p:clrMapOvr>
    <a:masterClrMapping/>
  </p:clrMapOvr>
  <p:transition spd="slow" advTm="12000">
    <p:wheel spokes="3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52537"/>
      </p:ext>
    </p:extLst>
  </p:cSld>
  <p:clrMapOvr>
    <a:masterClrMapping/>
  </p:clrMapOvr>
  <p:transition spd="slow" advTm="30000">
    <p:wheel spokes="3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03132"/>
      </p:ext>
    </p:extLst>
  </p:cSld>
  <p:clrMapOvr>
    <a:masterClrMapping/>
  </p:clrMapOvr>
  <p:transition spd="slow" advTm="10000">
    <p:wheel spokes="3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i="1" smtClean="0"/>
              <a:t>«Бумажные фантазии»</a:t>
            </a:r>
            <a:br>
              <a:rPr lang="ru-RU" sz="4400" b="1" i="1" smtClean="0"/>
            </a:br>
            <a:r>
              <a:rPr lang="ru-RU" sz="3600" b="1" i="1" smtClean="0"/>
              <a:t>Старшая группа</a:t>
            </a:r>
            <a:endParaRPr lang="ru-RU" sz="3600" b="1" i="1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8969"/>
      </p:ext>
    </p:extLst>
  </p:cSld>
  <p:clrMapOvr>
    <a:masterClrMapping/>
  </p:clrMapOvr>
  <p:transition spd="slow" advTm="15000">
    <p:wheel spokes="3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smtClean="0"/>
              <a:t>Акция «Сохраним дерево»</a:t>
            </a:r>
            <a:br>
              <a:rPr lang="ru-RU" b="1" i="1" smtClean="0"/>
            </a:br>
            <a:r>
              <a:rPr lang="ru-RU" sz="4000" b="1" i="1" smtClean="0"/>
              <a:t>Подготовительная группа</a:t>
            </a:r>
            <a:endParaRPr lang="ru-RU" sz="4000" b="1" i="1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8809"/>
      </p:ext>
    </p:extLst>
  </p:cSld>
  <p:clrMapOvr>
    <a:masterClrMapping/>
  </p:clrMapOvr>
  <p:transition spd="slow" advTm="15000">
    <p:wheel spokes="3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i="1" smtClean="0"/>
              <a:t>Акция «Чудеса из мусора»</a:t>
            </a:r>
            <a:endParaRPr lang="ru-RU" sz="4400" b="1" i="1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57936"/>
      </p:ext>
    </p:extLst>
  </p:cSld>
  <p:clrMapOvr>
    <a:masterClrMapping/>
  </p:clrMapOvr>
  <p:transition spd="slow" advTm="10000">
    <p:wheel spokes="3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57514"/>
      </p:ext>
    </p:extLst>
  </p:cSld>
  <p:clrMapOvr>
    <a:masterClrMapping/>
  </p:clrMapOvr>
  <p:transition spd="slow" advTm="5000">
    <p:wheel spokes="3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i="1" smtClean="0"/>
              <a:t>Взросло-детские проекты</a:t>
            </a:r>
            <a:endParaRPr lang="ru-RU" sz="4400" b="1" i="1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30249"/>
      </p:ext>
    </p:extLst>
  </p:cSld>
  <p:clrMapOvr>
    <a:masterClrMapping/>
  </p:clrMapOvr>
  <p:transition spd="slow" advTm="10000">
    <p:wheel spokes="3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83121"/>
      </p:ext>
    </p:extLst>
  </p:cSld>
  <p:clrMapOvr>
    <a:masterClrMapping/>
  </p:clrMapOvr>
  <p:transition spd="slow" advTm="10000">
    <p:wheel spokes="3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i="1" smtClean="0"/>
              <a:t>Папы и мамы в детском саду</a:t>
            </a:r>
            <a:endParaRPr lang="ru-RU" sz="4400" b="1" i="1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48021"/>
      </p:ext>
    </p:extLst>
  </p:cSld>
  <p:clrMapOvr>
    <a:masterClrMapping/>
  </p:clrMapOvr>
  <p:transition spd="slow" advTm="10000">
    <p:wheel spokes="3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i="1" smtClean="0"/>
              <a:t>Папы и мамы в детском саду</a:t>
            </a:r>
            <a:endParaRPr lang="ru-RU" sz="4400" b="1" i="1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6" y="-12509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39658"/>
      </p:ext>
    </p:extLst>
  </p:cSld>
  <p:clrMapOvr>
    <a:masterClrMapping/>
  </p:clrMapOvr>
  <p:transition spd="slow" advTm="10000">
    <p:wheel spokes="3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88138"/>
      </p:ext>
    </p:extLst>
  </p:cSld>
  <p:clrMapOvr>
    <a:masterClrMapping/>
  </p:clrMapOvr>
  <p:transition spd="slow" advTm="10000">
    <p:wheel spokes="3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06888"/>
      </p:ext>
    </p:extLst>
  </p:cSld>
  <p:clrMapOvr>
    <a:masterClrMapping/>
  </p:clrMapOvr>
  <p:transition spd="slow" advTm="10000">
    <p:wheel spokes="3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28259"/>
      </p:ext>
    </p:extLst>
  </p:cSld>
  <p:clrMapOvr>
    <a:masterClrMapping/>
  </p:clrMapOvr>
  <p:transition spd="slow" advTm="10000">
    <p:wheel spokes="3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2106"/>
      </p:ext>
    </p:extLst>
  </p:cSld>
  <p:clrMapOvr>
    <a:masterClrMapping/>
  </p:clrMapOvr>
  <p:transition spd="slow" advTm="11000">
    <p:wheel spokes="3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96176"/>
      </p:ext>
    </p:extLst>
  </p:cSld>
  <p:clrMapOvr>
    <a:masterClrMapping/>
  </p:clrMapOvr>
  <p:transition spd="slow" advTm="11000">
    <p:wheel spokes="3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35578"/>
      </p:ext>
    </p:extLst>
  </p:cSld>
  <p:clrMapOvr>
    <a:masterClrMapping/>
  </p:clrMapOvr>
  <p:transition spd="slow" advTm="11000">
    <p:wheel spokes="3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37822"/>
      </p:ext>
    </p:extLst>
  </p:cSld>
  <p:clrMapOvr>
    <a:masterClrMapping/>
  </p:clrMapOvr>
  <p:transition spd="slow" advTm="15000">
    <p:wheel spokes="3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89261"/>
      </p:ext>
    </p:extLst>
  </p:cSld>
  <p:clrMapOvr>
    <a:masterClrMapping/>
  </p:clrMapOvr>
  <p:transition spd="slow" advTm="5000">
    <p:wheel spokes="3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70688"/>
      </p:ext>
    </p:extLst>
  </p:cSld>
  <p:clrMapOvr>
    <a:masterClrMapping/>
  </p:clrMapOvr>
  <p:transition spd="slow" advTm="20000">
    <p:wheel spokes="3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58328"/>
      </p:ext>
    </p:extLst>
  </p:cSld>
  <p:clrMapOvr>
    <a:masterClrMapping/>
  </p:clrMapOvr>
  <p:transition spd="slow" advTm="20000">
    <p:wheel spokes="3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54</Words>
  <Application>Microsoft Office PowerPoint</Application>
  <PresentationFormat>Экран (4:3)</PresentationFormat>
  <Paragraphs>11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Вода - волшебница</vt:lpstr>
      <vt:lpstr>«Природа и фантазия»</vt:lpstr>
      <vt:lpstr>«Сыпем, сыпем, засыпаем» </vt:lpstr>
      <vt:lpstr>«Пластические фантазии»</vt:lpstr>
      <vt:lpstr>«От ниточки до куколки»</vt:lpstr>
      <vt:lpstr>Презентация PowerPoint</vt:lpstr>
      <vt:lpstr>Презентация PowerPoint</vt:lpstr>
      <vt:lpstr>«Бумажные фантазии» Старшая группа</vt:lpstr>
      <vt:lpstr>Акция «Сохраним дерево» Подготовительная группа</vt:lpstr>
      <vt:lpstr>Акция «Чудеса из мусора»</vt:lpstr>
      <vt:lpstr>Взросло-детские проекты</vt:lpstr>
      <vt:lpstr>Презентация PowerPoint</vt:lpstr>
      <vt:lpstr>Папы и мамы в детском саду</vt:lpstr>
      <vt:lpstr>Папы и мамы в детском саду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Alexandr</dc:creator>
  <cp:lastModifiedBy>Alexandr</cp:lastModifiedBy>
  <cp:revision>2</cp:revision>
  <dcterms:created xsi:type="dcterms:W3CDTF">2014-02-03T07:43:38Z</dcterms:created>
  <dcterms:modified xsi:type="dcterms:W3CDTF">2014-02-03T07:47:05Z</dcterms:modified>
</cp:coreProperties>
</file>