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4" r:id="rId4"/>
    <p:sldId id="262" r:id="rId5"/>
    <p:sldId id="261" r:id="rId6"/>
    <p:sldId id="260" r:id="rId7"/>
    <p:sldId id="267" r:id="rId8"/>
    <p:sldId id="263" r:id="rId9"/>
    <p:sldId id="268" r:id="rId10"/>
    <p:sldId id="269" r:id="rId11"/>
    <p:sldId id="270" r:id="rId12"/>
    <p:sldId id="266" r:id="rId13"/>
    <p:sldId id="271" r:id="rId14"/>
    <p:sldId id="273" r:id="rId15"/>
    <p:sldId id="272" r:id="rId16"/>
    <p:sldId id="274" r:id="rId17"/>
    <p:sldId id="275" r:id="rId18"/>
    <p:sldId id="265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EBF494"/>
    <a:srgbClr val="E6F2C8"/>
    <a:srgbClr val="C7FF8F"/>
    <a:srgbClr val="B7F06C"/>
    <a:srgbClr val="ABF896"/>
    <a:srgbClr val="39DB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8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53899-9E0F-4417-8B72-80E522F6F7AC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F979D-B62E-4BEA-96EE-087599DFE0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F979D-B62E-4BEA-96EE-087599DFE05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632E-F380-402B-B13D-9CCF4AAD8317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281BE-53DF-41C3-9022-6056E8CD98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76205059_0_507bb_42e3cf4e_L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32" y="-71462"/>
            <a:ext cx="2428860" cy="1993689"/>
          </a:xfrm>
          <a:prstGeom prst="rect">
            <a:avLst/>
          </a:prstGeom>
        </p:spPr>
      </p:pic>
      <p:pic>
        <p:nvPicPr>
          <p:cNvPr id="9" name="Рисунок 8" descr="89855490_00665.png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0"/>
            <a:ext cx="2357422" cy="23574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632E-F380-402B-B13D-9CCF4AAD8317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281BE-53DF-41C3-9022-6056E8CD98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632E-F380-402B-B13D-9CCF4AAD8317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281BE-53DF-41C3-9022-6056E8CD98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632E-F380-402B-B13D-9CCF4AAD8317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281BE-53DF-41C3-9022-6056E8CD98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632E-F380-402B-B13D-9CCF4AAD8317}" type="datetimeFigureOut">
              <a:rPr lang="ru-RU" smtClean="0"/>
              <a:pPr/>
              <a:t>30.01.2014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Облако 6"/>
          <p:cNvSpPr/>
          <p:nvPr userDrawn="1"/>
        </p:nvSpPr>
        <p:spPr>
          <a:xfrm>
            <a:off x="428596" y="428604"/>
            <a:ext cx="8215370" cy="5715040"/>
          </a:xfrm>
          <a:prstGeom prst="cloud">
            <a:avLst/>
          </a:prstGeom>
          <a:solidFill>
            <a:srgbClr val="FFFFFF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715272" y="6642580"/>
            <a:ext cx="1714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Мерзлютина И. А.</a:t>
            </a:r>
            <a:endParaRPr lang="ru-RU" sz="8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6c5a89a3e847.png"/>
          <p:cNvPicPr>
            <a:picLocks noChangeAspect="1"/>
          </p:cNvPicPr>
          <p:nvPr userDrawn="1"/>
        </p:nvPicPr>
        <p:blipFill>
          <a:blip r:embed="rId7" cstate="email">
            <a:lum bright="2000" contrast="19000"/>
          </a:blip>
          <a:stretch>
            <a:fillRect/>
          </a:stretch>
        </p:blipFill>
        <p:spPr>
          <a:xfrm>
            <a:off x="0" y="2011391"/>
            <a:ext cx="9144000" cy="4846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leopold14.gif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4000504"/>
            <a:ext cx="2879473" cy="2490784"/>
          </a:xfrm>
          <a:prstGeom prst="rect">
            <a:avLst/>
          </a:prstGeom>
        </p:spPr>
      </p:pic>
      <p:pic>
        <p:nvPicPr>
          <p:cNvPr id="19" name="Рисунок 18" descr="leopold02.png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6215074" y="3634216"/>
            <a:ext cx="2928926" cy="29380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85;&#1072;&#1090;&#1072;&#1083;&#1100;&#1103;\Desktop\&#1091;&#1088;&#1086;&#1082;&#1080;%20&#1054;&#1088;&#1082;&#1089;&#1101;\&#1086;&#1090;&#1082;&#1088;&#1099;&#1090;&#1099;&#1081;%20&#1091;&#1088;&#1086;&#1082;%20&#1086;&#1088;&#1082;&#1089;&#1101;\&#1092;&#1080;&#1079;-&#1082;&#1072;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85;&#1072;&#1090;&#1072;&#1083;&#1100;&#1103;\Desktop\&#1091;&#1088;&#1086;&#1082;&#1080;%20&#1054;&#1088;&#1082;&#1089;&#1101;\&#1086;&#1090;&#1082;&#1088;&#1099;&#1090;&#1099;&#1081;%20&#1091;&#1088;&#1086;&#1082;%20&#1086;&#1088;&#1082;&#1089;&#1101;\&#1044;&#1077;&#1090;&#1089;&#1082;&#1080;&#1081;%20&#1093;&#1086;&#1088;%20-%20&#1045;&#1089;&#1083;&#1080;%20&#1089;%20&#1076;&#1088;&#1091;&#1075;&#1086;&#1084;%20&#1074;&#1099;&#1096;&#1077;&#1083;%20&#1074;%20&#1087;&#1091;&#1090;&#1100;%20%20(audiopoisk.com).mp3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customersrock.files.wordpress.com/2007/12/stories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edu.cap.ru/home/5328/wipuckniki/wipuck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1000108"/>
            <a:ext cx="407196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3000">
              <a:srgbClr val="EBF494"/>
            </a:gs>
            <a:gs pos="50000">
              <a:srgbClr val="C7FF8F"/>
            </a:gs>
            <a:gs pos="100000">
              <a:srgbClr val="B7F06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1571612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2357430"/>
            <a:ext cx="785818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имей сто рублей, а …….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Человек без друзей, что …...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Друга ищи, а нашёл…...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Дерево живёт корнями, а человек…..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Где дружбой дорожат,.....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642918"/>
            <a:ext cx="5500726" cy="9286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Закончи пословицу: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&amp;Ucy;&amp;chcy;&amp;iecy;&amp;ncy;&amp;icy;&amp;kcy; - &amp;Ocy;&amp;lcy;&amp;softcy;&amp;gcy;&amp;acy; &amp;Vcy;&amp;acy;&amp;scy;&amp;icy;&amp;lcy;&amp;softcy;&amp;iecy;&amp;vcy;&amp;ncy;&amp;acy; &amp;Scy;&amp;mcy;&amp;icy;&amp;rcy;&amp;ncy;&amp;ocy;&amp;vcy;&amp;acy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17859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Mcy;&amp;Acy;&amp;Lcy;&amp;SOFTcy;&amp;CHcy;&amp;Icy;&amp;Kcy; - &amp;Ocy;&amp;lcy;&amp;softcy;&amp;gcy;&amp;acy; &amp;Vcy;&amp;acy;&amp;scy;&amp;icy;&amp;lcy;&amp;softcy;&amp;iecy;&amp;vcy;&amp;ncy;&amp;acy; &amp;Scy;&amp;mcy;&amp;icy;&amp;rcy;&amp;ncy;&amp;ocy;&amp;vcy;&amp;a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68" y="4429132"/>
            <a:ext cx="1790703" cy="207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3000">
              <a:srgbClr val="EBF494"/>
            </a:gs>
            <a:gs pos="50000">
              <a:srgbClr val="C7FF8F"/>
            </a:gs>
            <a:gs pos="100000">
              <a:srgbClr val="B7F06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714488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500306"/>
            <a:ext cx="72866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имей сто рублей, а имей сто друзей.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 без друзей, что дерево без корней.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Друга ищи, а нашёл береги.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Дерево живёт корнями, а человек друзьями.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дружбой дорожат, там враги дрожат.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 - &amp;Ocy;&amp;lcy;&amp;softcy;&amp;gcy;&amp;acy; &amp;Vcy;&amp;acy;&amp;scy;&amp;icy;&amp;lcy;&amp;softcy;&amp;iecy;&amp;vcy;&amp;ncy;&amp;acy; &amp;Scy;&amp;mcy;&amp;icy;&amp;rcy;&amp;ncy;&amp;ocy;&amp;vcy;&amp;acy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6" y="214290"/>
            <a:ext cx="210025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>
          <a:xfrm>
            <a:off x="928662" y="142852"/>
            <a:ext cx="5286412" cy="192882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ПРОВЕРЯЙ - КА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157163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физ-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3000">
              <a:srgbClr val="EBF494"/>
            </a:gs>
            <a:gs pos="50000">
              <a:srgbClr val="C7FF8F"/>
            </a:gs>
            <a:gs pos="100000">
              <a:srgbClr val="B7F06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714488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www.e-reading-lib.com/illustrations/137/137772-i_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285860"/>
            <a:ext cx="4114800" cy="5200648"/>
          </a:xfrm>
          <a:prstGeom prst="rect">
            <a:avLst/>
          </a:prstGeom>
          <a:noFill/>
        </p:spPr>
      </p:pic>
      <p:pic>
        <p:nvPicPr>
          <p:cNvPr id="8198" name="Picture 6" descr="http://www.shkolnymir.info/images/stories/Pisately/Osee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2886075" cy="3886201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00034" y="4857760"/>
            <a:ext cx="3000396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Валентина Александровна Осеева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357166"/>
            <a:ext cx="3643338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 товарища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3000">
              <a:srgbClr val="EBF494"/>
            </a:gs>
            <a:gs pos="50000">
              <a:srgbClr val="C7FF8F"/>
            </a:gs>
            <a:gs pos="100000">
              <a:srgbClr val="B7F06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714488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.labirint.ru/images/comments_pic/1213/04labg3jk13328484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500174"/>
            <a:ext cx="4000528" cy="47149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500042"/>
            <a:ext cx="3929090" cy="6429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первого дождя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3000">
              <a:srgbClr val="EBF494"/>
            </a:gs>
            <a:gs pos="50000">
              <a:srgbClr val="C7FF8F"/>
            </a:gs>
            <a:gs pos="100000">
              <a:srgbClr val="B7F06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714488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cs402423.userapi.com/v402423453/3498/1fsFt1BOb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40"/>
            <a:ext cx="5753100" cy="42862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500042"/>
            <a:ext cx="7143800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Притча «Два друга шли по пустыне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3000">
              <a:srgbClr val="EBF494"/>
            </a:gs>
            <a:gs pos="50000">
              <a:srgbClr val="C7FF8F"/>
            </a:gs>
            <a:gs pos="100000">
              <a:srgbClr val="B7F06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714488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1736" y="357166"/>
            <a:ext cx="507209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Законы дружбы: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785927"/>
            <a:ext cx="764386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за всех, и все за одного.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Дружите, не обижайте друзей и всех кто вас окружает.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Уважайте друг друга и помогайте друг другу.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Радуйтесь вместе с друзьями.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беде не оставляйте друзей, не подводите их, не предавайте, не нарушайте своих обещаний.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Умейте признавать свои ошибки и мириться с друзьями.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Берегите друзей, ведь друга легко потерять.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Ира\Рабочий стол\Классный час\4505bb4f206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2071703" cy="176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3000">
              <a:srgbClr val="EBF494"/>
            </a:gs>
            <a:gs pos="50000">
              <a:srgbClr val="C7FF8F"/>
            </a:gs>
            <a:gs pos="100000">
              <a:srgbClr val="B7F06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714488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Documents and Settings\Ира\Рабочий стол\Классный час\Дерево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914400"/>
            <a:ext cx="501808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Ира\Рабочий стол\Классный час\a5609ddf371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071942"/>
            <a:ext cx="19907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Ира\Мои документы\Мои рисунки\animal48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86501">
            <a:off x="3993900" y="3109958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C:\Documents and Settings\Ира\Мои документы\Мои рисунки\72d75690182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9863" y="0"/>
            <a:ext cx="135413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Ира\Мои документы\Мои рисунки\animal48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76803">
            <a:off x="5934771" y="850800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42844" y="214290"/>
            <a:ext cx="3429024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Дерево дружбы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m5-tub-ru.yandex.net/i?id=131695045-28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4500570"/>
            <a:ext cx="2857500" cy="1381126"/>
          </a:xfrm>
          <a:prstGeom prst="rect">
            <a:avLst/>
          </a:prstGeom>
          <a:noFill/>
        </p:spPr>
      </p:pic>
      <p:pic>
        <p:nvPicPr>
          <p:cNvPr id="10" name="Детский хор - Если с другом вышел в путь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4572000" y="27146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u="sng" dirty="0" smtClean="0">
                <a:solidFill>
                  <a:srgbClr val="FF0000"/>
                </a:solidFill>
              </a:rPr>
              <a:t>Домашнее задание:</a:t>
            </a:r>
            <a:endParaRPr lang="ru-RU" sz="4800" b="1" u="sng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71604" y="1600201"/>
            <a:ext cx="5500726" cy="247174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написать мини-рассказ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 своём друге;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нарисовать портрет своего лучшего друга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42976" y="1214422"/>
            <a:ext cx="6786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Ребята, давайте жить дружно!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3000">
              <a:srgbClr val="EBF494"/>
            </a:gs>
            <a:gs pos="50000">
              <a:srgbClr val="C7FF8F"/>
            </a:gs>
            <a:gs pos="100000">
              <a:srgbClr val="B7F06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9" descr="C:\Documents and Settings\Ира\Рабочий стол\Классный час\aafe169d24f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24479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928926" y="214290"/>
            <a:ext cx="3429024" cy="12858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" name="Picture 6" descr="C:\Documents and Settings\Ира\Рабочий стол\Классный час\4544b47e2b6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285992"/>
            <a:ext cx="28194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Ира\Мои документы\Мои рисунки\4b50ea9b69b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91400" y="0"/>
            <a:ext cx="1752600" cy="154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3000">
              <a:srgbClr val="EBF494"/>
            </a:gs>
            <a:gs pos="50000">
              <a:srgbClr val="C7FF8F"/>
            </a:gs>
            <a:gs pos="100000">
              <a:srgbClr val="B7F06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9" descr="C:\Documents and Settings\Ира\Рабочий стол\Классный час\aafe169d24f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714620"/>
            <a:ext cx="17605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2"/>
          <p:cNvGrpSpPr>
            <a:grpSpLocks noGrp="1"/>
          </p:cNvGrpSpPr>
          <p:nvPr>
            <p:ph type="title"/>
          </p:nvPr>
        </p:nvGrpSpPr>
        <p:grpSpPr bwMode="auto">
          <a:xfrm>
            <a:off x="2571736" y="428604"/>
            <a:ext cx="1428760" cy="1928826"/>
            <a:chOff x="1296" y="432"/>
            <a:chExt cx="864" cy="1248"/>
          </a:xfrm>
        </p:grpSpPr>
        <p:pic>
          <p:nvPicPr>
            <p:cNvPr id="5" name="Picture 10" descr="Принцессы (анимированные аватары)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6" y="528"/>
              <a:ext cx="691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296" y="432"/>
              <a:ext cx="864" cy="3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радость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786314" y="357166"/>
            <a:ext cx="1419225" cy="2057400"/>
            <a:chOff x="2352" y="144"/>
            <a:chExt cx="894" cy="1296"/>
          </a:xfrm>
        </p:grpSpPr>
        <p:pic>
          <p:nvPicPr>
            <p:cNvPr id="8" name="Picture 18" descr="Принцессы (анимированные аватары)"/>
            <p:cNvPicPr>
              <a:picLocks noChangeAspect="1" noChangeArrowheads="1" noCrop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448" y="240"/>
              <a:ext cx="78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352" y="144"/>
              <a:ext cx="894" cy="33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доброта</a:t>
              </a: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7000892" y="285728"/>
            <a:ext cx="1524000" cy="1828800"/>
            <a:chOff x="3456" y="336"/>
            <a:chExt cx="960" cy="1152"/>
          </a:xfrm>
        </p:grpSpPr>
        <p:pic>
          <p:nvPicPr>
            <p:cNvPr id="11" name="Picture 14" descr="Принцессы (анимированные аватары)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56" y="336"/>
              <a:ext cx="96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552" y="384"/>
              <a:ext cx="813" cy="33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красота</a:t>
              </a:r>
            </a:p>
          </p:txBody>
        </p:sp>
      </p:grp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7500958" y="2714620"/>
            <a:ext cx="1395413" cy="2133600"/>
            <a:chOff x="4464" y="1200"/>
            <a:chExt cx="879" cy="1344"/>
          </a:xfrm>
        </p:grpSpPr>
        <p:pic>
          <p:nvPicPr>
            <p:cNvPr id="14" name="Picture 16" descr="Принцессы (анимированные аватары)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12" y="1296"/>
              <a:ext cx="749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4464" y="1200"/>
              <a:ext cx="879" cy="33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дружба</a:t>
              </a:r>
            </a:p>
          </p:txBody>
        </p:sp>
      </p:grpSp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5572132" y="4143380"/>
            <a:ext cx="1395413" cy="2181228"/>
            <a:chOff x="4416" y="2784"/>
            <a:chExt cx="879" cy="1104"/>
          </a:xfrm>
        </p:grpSpPr>
        <p:pic>
          <p:nvPicPr>
            <p:cNvPr id="17" name="Picture 12" descr="Принцессы (анимированные аватары)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64" y="2928"/>
              <a:ext cx="80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416" y="2784"/>
              <a:ext cx="879" cy="33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печаль</a:t>
              </a:r>
            </a:p>
          </p:txBody>
        </p:sp>
      </p:grpSp>
      <p:pic>
        <p:nvPicPr>
          <p:cNvPr id="19" name="Picture 5" descr="alt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42852"/>
            <a:ext cx="19812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:\Documents and Settings\Ира\Рабочий стол\Классный час\4544b47e2b6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143248"/>
            <a:ext cx="2246313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3000">
              <a:srgbClr val="EBF494"/>
            </a:gs>
            <a:gs pos="50000">
              <a:srgbClr val="C7FF8F"/>
            </a:gs>
            <a:gs pos="100000">
              <a:srgbClr val="B7F06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Почему Любовь выбрала Дружбу?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9" descr="C:\Documents and Settings\Ира\Рабочий стол\Классный час\aafe169d24f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857364"/>
            <a:ext cx="21891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286380" y="2214554"/>
            <a:ext cx="2428892" cy="3643338"/>
            <a:chOff x="4464" y="1200"/>
            <a:chExt cx="879" cy="1344"/>
          </a:xfrm>
        </p:grpSpPr>
        <p:pic>
          <p:nvPicPr>
            <p:cNvPr id="5" name="Picture 16" descr="Принцессы (анимированные аватары)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12" y="1296"/>
              <a:ext cx="749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4464" y="1200"/>
              <a:ext cx="879" cy="33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дружба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3000">
              <a:srgbClr val="EBF494"/>
            </a:gs>
            <a:gs pos="50000">
              <a:srgbClr val="C7FF8F"/>
            </a:gs>
            <a:gs pos="100000">
              <a:srgbClr val="B7F06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428604"/>
            <a:ext cx="7786742" cy="24006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381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Дружба</a:t>
            </a:r>
            <a:endParaRPr lang="ru-RU" sz="15000" b="1" dirty="0">
              <a:ln w="38100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8" descr="Картинка 11 из 1809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496"/>
            <a:ext cx="3429024" cy="2563901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9" name="Рисунок 8" descr="дружба-мечт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3500438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3000">
              <a:srgbClr val="EBF494"/>
            </a:gs>
            <a:gs pos="50000">
              <a:srgbClr val="C7FF8F"/>
            </a:gs>
            <a:gs pos="100000">
              <a:srgbClr val="B7F06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428604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Что такое дружба?</a:t>
            </a:r>
            <a:endParaRPr lang="ru-RU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714488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857364"/>
            <a:ext cx="5715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Сергей Иванович Ожегов       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Толковый словарь русского языка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im1-tub-ru.yandex.net/i?id=19570880-4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2943225" cy="38862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86182" y="3857628"/>
            <a:ext cx="47863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ДРУЖБА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- близкие отношения, основанные на взаимном доверии, привязанности, общности интересов.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3000">
              <a:srgbClr val="EBF494"/>
            </a:gs>
            <a:gs pos="50000">
              <a:srgbClr val="C7FF8F"/>
            </a:gs>
            <a:gs pos="100000">
              <a:srgbClr val="B7F06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928794" y="285728"/>
            <a:ext cx="471490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Черты дружбы: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42910" y="2143116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642910" y="3214686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642910" y="4214818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571472" y="5214950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70" y="2071678"/>
            <a:ext cx="4572032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избирательность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71670" y="3000372"/>
            <a:ext cx="4500594" cy="6429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бескорыстность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1670" y="4071942"/>
            <a:ext cx="4429156" cy="6429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взаимная симпатия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71670" y="5072074"/>
            <a:ext cx="4429156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общность интересов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F:\CLIPART8\J0343319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08" y="214290"/>
            <a:ext cx="2428892" cy="173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Documents and Settings\Администратор\Рабочий стол\Анимации\анимашки\KIDS\AN1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4572008"/>
            <a:ext cx="1428760" cy="191470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3000">
              <a:srgbClr val="EBF494"/>
            </a:gs>
            <a:gs pos="50000">
              <a:srgbClr val="C7FF8F"/>
            </a:gs>
            <a:gs pos="100000">
              <a:srgbClr val="B7F06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500042"/>
            <a:ext cx="3929090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ДРУГ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2643182"/>
            <a:ext cx="407196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ПРИЯТЕЛЬ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4929198"/>
            <a:ext cx="4000528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ТОВАРИЩ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929454" y="500042"/>
            <a:ext cx="2000232" cy="342902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00958" y="9644106"/>
            <a:ext cx="11573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0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&amp;Mcy;&amp;acy;&amp;lcy;&amp;softcy;&amp;chcy;&amp;icy;&amp;kcy; - &amp;Ocy;&amp;lcy;&amp;softcy;&amp;gcy;&amp;acy; &amp;Vcy;&amp;acy;&amp;scy;&amp;icy;&amp;lcy;&amp;softcy;&amp;iecy;&amp;vcy;&amp;ncy;&amp;acy; &amp;Scy;&amp;mcy;&amp;icy;&amp;rcy;&amp;ncy;&amp;ocy;&amp;vcy;&amp;acy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786190"/>
            <a:ext cx="1928826" cy="283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3000">
              <a:srgbClr val="EBF494"/>
            </a:gs>
            <a:gs pos="50000">
              <a:srgbClr val="C7FF8F"/>
            </a:gs>
            <a:gs pos="100000">
              <a:srgbClr val="B7F06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714488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785926"/>
            <a:ext cx="821537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Понимание,  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грубость,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сдержанность, 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лживость, уступчивость,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зависть, доброта,  болтливость,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честность,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вредность,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обдуманность фраз и поступков,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жадность,  бескорыстность,  вежливость.</a:t>
            </a:r>
            <a:endParaRPr kumimoji="0" lang="ru-RU" sz="3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www.lenagold.ru/fon/clipart/k/kar/karanda1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43834" y="5072074"/>
            <a:ext cx="1333498" cy="1571636"/>
          </a:xfrm>
          <a:prstGeom prst="rect">
            <a:avLst/>
          </a:prstGeom>
          <a:noFill/>
        </p:spPr>
      </p:pic>
      <p:pic>
        <p:nvPicPr>
          <p:cNvPr id="8" name="Рисунок 7" descr="&amp;Mcy;&amp;acy;&amp;lcy;&amp;ycy;&amp;shcy; - &amp;Ocy;&amp;lcy;&amp;softcy;&amp;gcy;&amp;acy; &amp;Vcy;&amp;acy;&amp;scy;&amp;icy;&amp;lcy;&amp;softcy;&amp;iecy;&amp;vcy;&amp;ncy;&amp;acy; &amp;Scy;&amp;mcy;&amp;icy;&amp;rcy;&amp;ncy;&amp;ocy;&amp;vcy;&amp;acy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375</TotalTime>
  <Words>289</Words>
  <Application>Microsoft Office PowerPoint</Application>
  <PresentationFormat>Экран (4:3)</PresentationFormat>
  <Paragraphs>67</Paragraphs>
  <Slides>19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Сказка</vt:lpstr>
      <vt:lpstr>Слайд 3</vt:lpstr>
      <vt:lpstr>Почему Любовь выбрала Дружбу?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Физкультминутка</vt:lpstr>
      <vt:lpstr>Слайд 13</vt:lpstr>
      <vt:lpstr>Слайд 14</vt:lpstr>
      <vt:lpstr>Слайд 15</vt:lpstr>
      <vt:lpstr>Слайд 16</vt:lpstr>
      <vt:lpstr>Слайд 17</vt:lpstr>
      <vt:lpstr> Домашнее задание: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51</cp:revision>
  <dcterms:created xsi:type="dcterms:W3CDTF">2013-08-01T17:17:49Z</dcterms:created>
  <dcterms:modified xsi:type="dcterms:W3CDTF">2014-01-30T08:07:04Z</dcterms:modified>
</cp:coreProperties>
</file>