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6" d="100"/>
          <a:sy n="86" d="100"/>
        </p:scale>
        <p:origin x="-10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AD25-E7B8-4B51-94C4-1057384CA865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30F5-350C-4539-A1D2-FF5940CA94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920880" cy="2592288"/>
          </a:xfrm>
        </p:spPr>
        <p:txBody>
          <a:bodyPr/>
          <a:lstStyle/>
          <a:p>
            <a:r>
              <a:rPr lang="ru-RU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Диагностика профессиональной направленности старшеклассников</a:t>
            </a:r>
            <a:endParaRPr lang="ru-RU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589240"/>
            <a:ext cx="3064994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Выполнила: педагог-психолог 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Васильева Ольга Васильевна.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610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92888" cy="6552728"/>
          </a:xfrm>
        </p:spPr>
        <p:txBody>
          <a:bodyPr anchor="t"/>
          <a:lstStyle/>
          <a:p>
            <a:pPr>
              <a:spcAft>
                <a:spcPts val="0"/>
              </a:spcAft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По результатам проведенного исследования можно сделать следующие выводы: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в </a:t>
            </a: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9 классе большинство детей имеет среднюю выраженность склонности к какой-либо профессии, это говорит о том, что у детей нет четких представлений, кем они будут, есть только расплывчатые планы, которые могут в любой момент измениться.</a:t>
            </a:r>
            <a:b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Опросник 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профессиональных склонностей  Л.Йовайши показал</a:t>
            </a: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, что большая часть учащихся склонна к экстремальным видам деятельности. </a:t>
            </a:r>
            <a: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По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результатам дифференциально-диагностического опроса были сделаны следующие выводы: </a:t>
            </a: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ученики разделили свои предпочтения между техническими и творческими профессиями; профессии, связанные с обсчетами, цифровыми и буквенными знаками, а также с обслуживанием людей и  общением не вызывают </a:t>
            </a:r>
            <a: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большого энтузиазма.</a:t>
            </a:r>
            <a:br>
              <a:rPr lang="ru-RU" sz="2800" b="1" dirty="0" smtClean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</a:br>
            <a:endParaRPr lang="ru-RU" sz="2800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5513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6192688"/>
          </a:xfrm>
        </p:spPr>
        <p:txBody>
          <a:bodyPr anchor="t"/>
          <a:lstStyle/>
          <a:p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</a:t>
            </a:r>
            <a:r>
              <a:rPr lang="ru-RU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екомендации </a:t>
            </a: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учителям:</a:t>
            </a:r>
            <a:b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1.	Ребята должны чувствовать интерес взрослого к себе, поэтому важно прямо на уроке поинтересоваться результатами диагностики, попросив поднять руки тех, кто определил свои профессиональные склонности.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2.	В конце урока важно спросить у ребят, насколько результаты теста соответствуют их собственным представлениям о себе.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3.	Объяснить сущность той или иной профессии, если ученики не уверены в своих знаниях.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4.	В качестве обратной связи можно попросить подростков написать на бланках, насколько полученные результаты совпадают с их собственным представлением о себе.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5.	Важно проводить внеклассную работу, направленную на формирование профессиональной направленности у детей.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6.	Необходимо информировать старшеклассников о существующих профессиях, о наиболее востребованных из них в современной экономической обстановке.</a:t>
            </a:r>
            <a:r>
              <a:rPr lang="ru-RU" sz="1800" dirty="0">
                <a:latin typeface="Gabriola" pitchFamily="82" charset="0"/>
              </a:rPr>
              <a:t/>
            </a:r>
            <a:br>
              <a:rPr lang="ru-RU" sz="1800" dirty="0">
                <a:latin typeface="Gabriola" pitchFamily="82" charset="0"/>
              </a:rPr>
            </a:br>
            <a:endParaRPr lang="ru-RU" sz="18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257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08920"/>
            <a:ext cx="7416824" cy="924475"/>
          </a:xfrm>
        </p:spPr>
        <p:txBody>
          <a:bodyPr/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Спасибо за внимание !!! 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8538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136903" cy="5832648"/>
          </a:xfrm>
        </p:spPr>
        <p:txBody>
          <a:bodyPr/>
          <a:lstStyle/>
          <a:p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Объект исследования: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/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профессиональная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направленность.</a:t>
            </a:r>
            <a:br>
              <a:rPr lang="ru-RU" sz="2800" b="1" dirty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Предмет исследования: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/>
            </a:r>
            <a:b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профессиональная направленность</a:t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старшеклассников.</a:t>
            </a:r>
            <a:br>
              <a:rPr lang="ru-RU" sz="2800" b="1" dirty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Цель исследования: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выявить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склонности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учащихся к различным сферам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профессиональной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деятельности: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работе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с людьми, практической, интеллектуальной, эстетической, планово-экономической или экстремальной.</a:t>
            </a:r>
            <a:br>
              <a:rPr lang="ru-RU" sz="2800" b="1" dirty="0">
                <a:solidFill>
                  <a:schemeClr val="bg1"/>
                </a:solidFill>
                <a:latin typeface="Gabriola" pitchFamily="82" charset="0"/>
              </a:rPr>
            </a:b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Гипотеза исследования: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мы предполагаем, что сознательный выбор профессии начинается </a:t>
            </a:r>
            <a:r>
              <a:rPr lang="ru-RU" sz="2800" b="1" dirty="0" smtClean="0">
                <a:solidFill>
                  <a:schemeClr val="bg1"/>
                </a:solidFill>
                <a:latin typeface="Gabriola" pitchFamily="82" charset="0"/>
              </a:rPr>
              <a:t>у детей с </a:t>
            </a:r>
            <a:r>
              <a:rPr lang="ru-RU" sz="2800" b="1" dirty="0">
                <a:solidFill>
                  <a:schemeClr val="bg1"/>
                </a:solidFill>
                <a:latin typeface="Gabriola" pitchFamily="82" charset="0"/>
              </a:rPr>
              <a:t>9 класса.</a:t>
            </a:r>
            <a:r>
              <a:rPr lang="ru-RU" dirty="0">
                <a:solidFill>
                  <a:schemeClr val="bg1"/>
                </a:solidFill>
                <a:latin typeface="Gabriola" pitchFamily="82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Gabriola" pitchFamily="82" charset="0"/>
              </a:rPr>
            </a:br>
            <a:endParaRPr lang="ru-RU" dirty="0">
              <a:solidFill>
                <a:schemeClr val="bg1"/>
              </a:solidFill>
              <a:latin typeface="Gabriola" pitchFamily="82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92696"/>
            <a:ext cx="2986608" cy="3574372"/>
          </a:xfrm>
        </p:spPr>
      </p:pic>
    </p:spTree>
    <p:extLst>
      <p:ext uri="{BB962C8B-B14F-4D97-AF65-F5344CB8AC3E}">
        <p14:creationId xmlns="" xmlns:p14="http://schemas.microsoft.com/office/powerpoint/2010/main" val="2320478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3"/>
            <a:ext cx="4824536" cy="5544616"/>
          </a:xfrm>
        </p:spPr>
        <p:txBody>
          <a:bodyPr/>
          <a:lstStyle/>
          <a:p>
            <a: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  <a:t>Становление планов на будущее составляет важнейшее содержание развития социальной взрослости в подростковом периоде. Существенным показателем социально-психологической зрелости подростка является именно его отношение к своему будущему. Определенность планов многое изменяет в подростке: появляется важнейший стержень личности – определенные цели, задачи, </a:t>
            </a:r>
            <a:r>
              <a:rPr lang="ru-RU" sz="1400" b="1" i="1" dirty="0" smtClean="0">
                <a:solidFill>
                  <a:schemeClr val="bg1"/>
                </a:solidFill>
                <a:cs typeface="Traditional Arabic" pitchFamily="18" charset="-78"/>
              </a:rPr>
              <a:t>мотивы.</a:t>
            </a:r>
            <a:br>
              <a:rPr lang="ru-RU" sz="1400" b="1" i="1" dirty="0" smtClean="0">
                <a:solidFill>
                  <a:schemeClr val="bg1"/>
                </a:solidFill>
                <a:cs typeface="Traditional Arabic" pitchFamily="18" charset="-78"/>
              </a:rPr>
            </a:br>
            <a:r>
              <a:rPr lang="ru-RU" sz="1400" b="1" i="1" dirty="0" smtClean="0">
                <a:solidFill>
                  <a:schemeClr val="bg1"/>
                </a:solidFill>
                <a:cs typeface="Traditional Arabic" pitchFamily="18" charset="-78"/>
              </a:rPr>
              <a:t>В </a:t>
            </a:r>
            <a: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  <a:t>подростковом возрасте детские формы мечты о профессии сменяются размышлениями о ней с учетом собственных возможностей и обстоятельств жизни, появляется стремление реализовать намерения в практических действиях. Однако некоторые подростки полностью живут настоящим, о будущей профессии размышляют мало. </a:t>
            </a:r>
            <a:b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</a:br>
            <a:r>
              <a:rPr lang="ru-RU" sz="1400" b="1" i="1" dirty="0">
                <a:solidFill>
                  <a:schemeClr val="bg1"/>
                </a:solidFill>
                <a:cs typeface="Traditional Arabic" pitchFamily="18" charset="-78"/>
              </a:rPr>
              <a:t>Многое может стимулировать появление интереса к определенной профессии: учение, люди, книги, телевидение. Приближающееся окончание 9 класса стимулирует размышления подростков о своем будущем.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92696"/>
            <a:ext cx="3312368" cy="5184575"/>
          </a:xfrm>
        </p:spPr>
      </p:pic>
    </p:spTree>
    <p:extLst>
      <p:ext uri="{BB962C8B-B14F-4D97-AF65-F5344CB8AC3E}">
        <p14:creationId xmlns="" xmlns:p14="http://schemas.microsoft.com/office/powerpoint/2010/main" val="1608781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332656"/>
            <a:ext cx="7848872" cy="58326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мнению Е.А. Климова существует 8 углов ситуации выбора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профессии:</a:t>
            </a: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Позиция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старших членов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семьи</a:t>
            </a:r>
          </a:p>
          <a:p>
            <a:pPr marL="228600" indent="-228600">
              <a:buAutoNum type="arabicParenR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Позиция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сверстников</a:t>
            </a:r>
          </a:p>
          <a:p>
            <a:pPr marL="228600" indent="-228600">
              <a:buAutoNum type="arabicParenR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Позиция учителей, школьных педагогов,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классного руководителя</a:t>
            </a:r>
          </a:p>
          <a:p>
            <a:pPr marL="228600" indent="-228600">
              <a:buAutoNum type="arabicParenR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Личные профессиональные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планы</a:t>
            </a: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Способности</a:t>
            </a: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Уровень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притязаний на общественное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признание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Информированность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marL="228600" indent="-228600">
              <a:buAutoNum type="arabicParenR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Склонности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проявляются и формируются в деятельности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836712"/>
            <a:ext cx="3431662" cy="1800200"/>
          </a:xfrm>
        </p:spPr>
      </p:pic>
    </p:spTree>
    <p:extLst>
      <p:ext uri="{BB962C8B-B14F-4D97-AF65-F5344CB8AC3E}">
        <p14:creationId xmlns="" xmlns:p14="http://schemas.microsoft.com/office/powerpoint/2010/main" val="36587748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411559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600" b="1" i="1" dirty="0">
                <a:solidFill>
                  <a:srgbClr val="000000"/>
                </a:solidFill>
                <a:latin typeface="Gabriola" pitchFamily="82" charset="0"/>
                <a:ea typeface="Times New Roman"/>
              </a:rPr>
              <a:t>«</a:t>
            </a:r>
            <a:r>
              <a:rPr 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Опросник профессиональных склонностей  Л.Йовайши (модификация Г.В. Резапкиной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)»</a:t>
            </a:r>
            <a:endParaRPr lang="ru-RU" sz="3600" b="1" dirty="0"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8064896" cy="45019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Методика направлена на выявление склонностей учащихся к различным сферам профессиональной деятельности: работе с людьми, практической, интеллектуальной, эстетической, планово-экономической или экстремальной. Достоинство методики заключается в применении вопросов, выявляющие скрытую мотивацию, в отличие от большинства методик, в которых задаются «лобовые», прямолинейные вопросы.</a:t>
            </a:r>
          </a:p>
        </p:txBody>
      </p:sp>
    </p:spTree>
    <p:extLst>
      <p:ext uri="{BB962C8B-B14F-4D97-AF65-F5344CB8AC3E}">
        <p14:creationId xmlns="" xmlns:p14="http://schemas.microsoft.com/office/powerpoint/2010/main" val="3336762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267543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Результаты диагностики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48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92088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267543"/>
          </a:xfrm>
        </p:spPr>
        <p:txBody>
          <a:bodyPr/>
          <a:lstStyle/>
          <a:p>
            <a:pPr algn="ctr"/>
            <a:r>
              <a:rPr lang="ru-RU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Результаты диагностики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481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189348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339551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«Дифференциально-диагностический опросник (ДДО</a:t>
            </a: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Times New Roman"/>
              </a:rPr>
              <a:t>)»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4824535"/>
          </a:xfrm>
        </p:spPr>
        <p:txBody>
          <a:bodyPr>
            <a:normAutofit fontScale="92500"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Методика предназначена для отбора на различные типы профессий в соответствии с классификацией типов профессий Е.А. Климова. Можно использовать для профориентации подростков и взрослых.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Содержание методики: подросток должен в каждой из 20 пар предлагаемых видов деятельности выбрать только один вид и в соответствующей клетке листа для ответов поставить знак " + ". Лист ответов сделан так, чтобы можно было подсчитать количество знаков " + " в каждом из пяти столбцов. Каждый столбец соответствует определенному типу профессий. Испытуемому рекомендуется выбрать тот тип профессий, который получил максимальное количество знаков " + "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8697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267543"/>
          </a:xfrm>
        </p:spPr>
        <p:txBody>
          <a:bodyPr/>
          <a:lstStyle/>
          <a:p>
            <a:pPr algn="ctr"/>
            <a:r>
              <a:rPr lang="ru-RU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Результаты диагностики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41682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27828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94</TotalTime>
  <Words>332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Summer</vt:lpstr>
      <vt:lpstr>Диагностика профессиональной направленности старшеклассников</vt:lpstr>
      <vt:lpstr>Объект исследования:  профессиональная направленность. Предмет исследования:  профессиональная направленность  старшеклассников. Цель исследования: выявить  склонности учащихся к различным сферам  профессиональной деятельности:  работе с людьми, практической, интеллектуальной, эстетической, планово-экономической или экстремальной. Гипотеза исследования: мы предполагаем, что сознательный выбор профессии начинается у детей с 9 класса. </vt:lpstr>
      <vt:lpstr>Становление планов на будущее составляет важнейшее содержание развития социальной взрослости в подростковом периоде. Существенным показателем социально-психологической зрелости подростка является именно его отношение к своему будущему. Определенность планов многое изменяет в подростке: появляется важнейший стержень личности – определенные цели, задачи, мотивы. В подростковом возрасте детские формы мечты о профессии сменяются размышлениями о ней с учетом собственных возможностей и обстоятельств жизни, появляется стремление реализовать намерения в практических действиях. Однако некоторые подростки полностью живут настоящим, о будущей профессии размышляют мало.  Многое может стимулировать появление интереса к определенной профессии: учение, люди, книги, телевидение. Приближающееся окончание 9 класса стимулирует размышления подростков о своем будущем. </vt:lpstr>
      <vt:lpstr>Слайд 4</vt:lpstr>
      <vt:lpstr>«Опросник профессиональных склонностей  Л.Йовайши (модификация Г.В. Резапкиной)»</vt:lpstr>
      <vt:lpstr>Результаты диагностики</vt:lpstr>
      <vt:lpstr>Результаты диагностики</vt:lpstr>
      <vt:lpstr>«Дифференциально-диагностический опросник (ДДО)»</vt:lpstr>
      <vt:lpstr>Результаты диагностики</vt:lpstr>
      <vt:lpstr>По результатам проведенного исследования можно сделать следующие выводы:  в 9 классе большинство детей имеет среднюю выраженность склонности к какой-либо профессии, это говорит о том, что у детей нет четких представлений, кем они будут, есть только расплывчатые планы, которые могут в любой момент измениться. Опросник  профессиональных склонностей  Л.Йовайши показал, что большая часть учащихся склонна к экстремальным видам деятельности.  По результатам дифференциально-диагностического опроса были сделаны следующие выводы: ученики разделили свои предпочтения между техническими и творческими профессиями; профессии, связанные с обсчетами, цифровыми и буквенными знаками, а также с обслуживанием людей и  общением не вызывают большого энтузиазма.   </vt:lpstr>
      <vt:lpstr>Рекомендации учителям: 1. Ребята должны чувствовать интерес взрослого к себе, поэтому важно прямо на уроке поинтересоваться результатами диагностики, попросив поднять руки тех, кто определил свои профессиональные склонности.  2. В конце урока важно спросить у ребят, насколько результаты теста соответствуют их собственным представлениям о себе.  3. Объяснить сущность той или иной профессии, если ученики не уверены в своих знаниях.  4. В качестве обратной связи можно попросить подростков написать на бланках, насколько полученные результаты совпадают с их собственным представлением о себе. 5. Важно проводить внеклассную работу, направленную на формирование профессиональной направленности у детей. 6. Необходимо информировать старшеклассников о существующих профессиях, о наиболее востребованных из них в современной экономической обстановке. </vt:lpstr>
      <vt:lpstr>Спасибо за внимание !!!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профессиональной направленности</dc:title>
  <dc:creator>NaTiK</dc:creator>
  <cp:lastModifiedBy>влад</cp:lastModifiedBy>
  <cp:revision>11</cp:revision>
  <dcterms:created xsi:type="dcterms:W3CDTF">2011-12-22T19:32:14Z</dcterms:created>
  <dcterms:modified xsi:type="dcterms:W3CDTF">2013-02-27T15:00:02Z</dcterms:modified>
</cp:coreProperties>
</file>