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57" r:id="rId4"/>
    <p:sldId id="264" r:id="rId5"/>
    <p:sldId id="265" r:id="rId6"/>
    <p:sldId id="258" r:id="rId7"/>
    <p:sldId id="266" r:id="rId8"/>
    <p:sldId id="267" r:id="rId9"/>
    <p:sldId id="268" r:id="rId10"/>
    <p:sldId id="269" r:id="rId11"/>
    <p:sldId id="270" r:id="rId12"/>
    <p:sldId id="260" r:id="rId13"/>
    <p:sldId id="262" r:id="rId14"/>
    <p:sldId id="271" r:id="rId15"/>
    <p:sldId id="272" r:id="rId16"/>
    <p:sldId id="273" r:id="rId17"/>
    <p:sldId id="274" r:id="rId18"/>
    <p:sldId id="259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702" autoAdjust="0"/>
  </p:normalViewPr>
  <p:slideViewPr>
    <p:cSldViewPr>
      <p:cViewPr varScale="1">
        <p:scale>
          <a:sx n="52" d="100"/>
          <a:sy n="52" d="100"/>
        </p:scale>
        <p:origin x="-55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7DD86-EDD0-4181-B201-328DC7DE8F6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4913-FE83-41A6-8CF3-8E999987C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89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806" y="2385"/>
            <a:ext cx="7648860" cy="1656184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ГИГИЕНА ОДЕЖДЫ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Администратор\Мои документы\Мои рисунки\Обоии\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3"/>
            <a:ext cx="2808312" cy="4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51920" y="4557008"/>
            <a:ext cx="42927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Созыкина Татьяна Николаевна</a:t>
            </a:r>
          </a:p>
          <a:p>
            <a:r>
              <a:rPr lang="ru-RU" sz="2400" b="1" dirty="0" smtClean="0"/>
              <a:t>Учитель ОБЖ</a:t>
            </a:r>
          </a:p>
          <a:p>
            <a:r>
              <a:rPr lang="ru-RU" sz="2400" b="1" dirty="0" smtClean="0"/>
              <a:t>МБОУ СОШ №8</a:t>
            </a:r>
          </a:p>
          <a:p>
            <a:r>
              <a:rPr lang="ru-RU" sz="2400" b="1" dirty="0" err="1"/>
              <a:t>р</a:t>
            </a:r>
            <a:r>
              <a:rPr lang="ru-RU" sz="2400" b="1" dirty="0" err="1" smtClean="0"/>
              <a:t>.п</a:t>
            </a:r>
            <a:r>
              <a:rPr lang="ru-RU" sz="2400" b="1" dirty="0" smtClean="0"/>
              <a:t>. Шолоховский</a:t>
            </a:r>
          </a:p>
          <a:p>
            <a:r>
              <a:rPr lang="ru-RU" sz="2400" b="1" dirty="0" smtClean="0"/>
              <a:t>Ростовская область</a:t>
            </a:r>
            <a:endParaRPr lang="ru-RU" sz="2400" b="1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bzhd.ru/upload/learning/img/Les8/4t5yh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265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bzhd.ru/upload/learning/img/Les8/3e4rt5h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329437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 algn="ctr">
              <a:spcBef>
                <a:spcPct val="20000"/>
              </a:spcBef>
              <a:buClr>
                <a:srgbClr val="A9A57C"/>
              </a:buClr>
            </a:pPr>
            <a:r>
              <a:rPr lang="ru-RU" sz="2200" dirty="0"/>
              <a:t>Обувь предпочтительнее иметь из натуральной кожи. </a:t>
            </a:r>
            <a:endParaRPr lang="ru-RU" sz="2200" dirty="0" smtClean="0"/>
          </a:p>
          <a:p>
            <a:pPr marL="342900" lvl="0" indent="-228600" algn="ctr">
              <a:spcBef>
                <a:spcPct val="20000"/>
              </a:spcBef>
              <a:buClr>
                <a:srgbClr val="A9A57C"/>
              </a:buClr>
            </a:pPr>
            <a:r>
              <a:rPr lang="ru-RU" sz="2200" dirty="0" smtClean="0"/>
              <a:t>Она </a:t>
            </a:r>
            <a:r>
              <a:rPr lang="ru-RU" sz="2200" dirty="0"/>
              <a:t>не боится влаги, хорошо удерживает тепло, обеспечивает достаточную вентиляцию стопы. </a:t>
            </a:r>
            <a:endParaRPr lang="ru-RU" sz="2200" dirty="0" smtClean="0"/>
          </a:p>
          <a:p>
            <a:pPr marL="342900" lvl="0" indent="-228600" algn="ctr">
              <a:spcBef>
                <a:spcPct val="20000"/>
              </a:spcBef>
              <a:buClr>
                <a:srgbClr val="A9A57C"/>
              </a:buClr>
            </a:pPr>
            <a:r>
              <a:rPr lang="ru-RU" sz="2200" dirty="0" smtClean="0"/>
              <a:t>Покрои </a:t>
            </a:r>
            <a:r>
              <a:rPr lang="ru-RU" sz="2200" dirty="0"/>
              <a:t>обуви должен полностью учитывать анатомо-физиологические особенности стопы. </a:t>
            </a:r>
            <a:endParaRPr lang="ru-RU" sz="2200" dirty="0" smtClean="0"/>
          </a:p>
          <a:p>
            <a:pPr marL="342900" lvl="0" indent="-228600" algn="ctr">
              <a:spcBef>
                <a:spcPct val="20000"/>
              </a:spcBef>
              <a:buClr>
                <a:srgbClr val="A9A57C"/>
              </a:buClr>
            </a:pPr>
            <a:r>
              <a:rPr lang="ru-RU" sz="2200" dirty="0" smtClean="0"/>
              <a:t>Тесная </a:t>
            </a:r>
            <a:r>
              <a:rPr lang="ru-RU" sz="2200" dirty="0"/>
              <a:t>обувь приводит к образованию мозолей, врастанию ногтей. </a:t>
            </a:r>
          </a:p>
        </p:txBody>
      </p:sp>
      <p:pic>
        <p:nvPicPr>
          <p:cNvPr id="9218" name="Picture 2" descr="D:\Documents\Desktop\aed8cc29dfdfb028e4a7f7d105c3cf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3985"/>
            <a:ext cx="5478946" cy="378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77506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/>
              <a:t>В подростковом возрасте она может вызвать</a:t>
            </a:r>
            <a:r>
              <a:rPr lang="en-US" sz="2800" dirty="0"/>
              <a:t> </a:t>
            </a:r>
            <a:r>
              <a:rPr lang="ru-RU" sz="2800" dirty="0"/>
              <a:t>даже деформации костей стоп и уплощение их сводов. Лучше носить обувь на небольшом каблуке, т. к. высокий каблук перемещает центр тяжести при ходьбе и вызывает перенапряжение связок и мышц</a:t>
            </a:r>
            <a:r>
              <a:rPr lang="en-US" sz="2800" dirty="0"/>
              <a:t> </a:t>
            </a:r>
            <a:r>
              <a:rPr lang="ru-RU" sz="2800" dirty="0"/>
              <a:t>ноги. </a:t>
            </a:r>
          </a:p>
        </p:txBody>
      </p:sp>
      <p:pic>
        <p:nvPicPr>
          <p:cNvPr id="10242" name="Picture 2" descr="D:\Documents\Desktop\42644_3_Compressed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930" y="2887376"/>
            <a:ext cx="5907398" cy="383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921" y="260648"/>
            <a:ext cx="78866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Обувь для ходьбы должна быть легкой и гибкой, с толстой подошвой и изогнутым основанием; в ней должно оставаться достаточно места для движения пальцев. Большое значение имеют также хороший каблук и верхняя часть, изготовленная из пропускающего воздух материала</a:t>
            </a: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D:\Documents\Desktop\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220" y="3412158"/>
            <a:ext cx="4912643" cy="309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i="1" spc="-1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Обувь для бега должна быть снабжена достаточно толстым смягчающим слоем под сводом стопы, а также жесткой внутренней подошвой, твердым, но не тесным основанием для пятки, твердым и снабженным мягкой выстилкой задником, чуть возвышающимся каблуком и достаточно просторной для пальцев передней частью</a:t>
            </a:r>
            <a:r>
              <a:rPr lang="ru-RU" sz="2800" i="1" spc="-1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spc="-100" dirty="0">
              <a:solidFill>
                <a:srgbClr val="675E47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4752528" cy="300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2175" y="285728"/>
            <a:ext cx="7982233" cy="23083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Обувь для спортивных игр должна обеспечивать хорошую опору для пальцев, иметь слегка возвышающийся каблук, длинную «горловину» для высокой шнуровки, прочные боковые поверхности и достаточно просторный мыс, снабженный мягкой стелькой.</a:t>
            </a:r>
            <a:endPara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Администратор\Мои документы\Мои рисунки\ВСё\Люди\мне бы столько.. 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85492"/>
            <a:ext cx="4896544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407246" cy="2214577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При выборе обуви нужно ненадолго забыть про её эстетические качества. Главное</a:t>
            </a:r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>
                <a:solidFill>
                  <a:schemeClr val="tx1"/>
                </a:solidFill>
              </a:rPr>
              <a:t> чтобы она была удобной и не вредила вашему здоровью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D:\Documents\Desktop\img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60240"/>
            <a:ext cx="4423692" cy="44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364333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 Определённые гигиенические требования предъявляются и к головным уборам: они должны быть лёгкими, не сжимать голову. Лучшие головные уборы для холодного времени года- из натурального меха.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Documents and Settings\Администратор\Мои документы\Мои рисунки\Разное\Эрик и Кай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642" y="2822809"/>
            <a:ext cx="4308779" cy="3725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594" y="2967335"/>
            <a:ext cx="777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042" y="188641"/>
            <a:ext cx="7500990" cy="72008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ФУНКЦИИ ОДЕЖДЫ ЧЕЛОВЕКА 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kbzhd.ru/upload/learning/img/Les8/%7BB88DDD4C-2404-4CB4-8B6E-DDC94F502889%7D.JPG"/>
          <p:cNvPicPr/>
          <p:nvPr/>
        </p:nvPicPr>
        <p:blipFill rotWithShape="1">
          <a:blip r:embed="rId2" cstate="print"/>
          <a:srcRect t="8000"/>
          <a:stretch/>
        </p:blipFill>
        <p:spPr bwMode="auto">
          <a:xfrm>
            <a:off x="3347864" y="3068960"/>
            <a:ext cx="544041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1078322"/>
            <a:ext cx="79928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Главная функция одежды современного человека - защита организма от неблагоприятных внешних условий и воздействий. </a:t>
            </a:r>
            <a:endParaRPr lang="ru-RU" sz="20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Одежда</a:t>
            </a:r>
            <a:r>
              <a:rPr lang="ru-RU" sz="2000" i="1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защищает тело человека от воздействий факторов окружающей среды, способствует поддержанию его температуры на определенном постоянном уровне. Под одеждой вокруг тела поддерживается ровная температура (28--32°), невысокая влажность (20-40%).</a:t>
            </a:r>
            <a:endParaRPr lang="ru-RU" sz="20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dirty="0">
              <a:solidFill>
                <a:srgbClr val="2F2B2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478" y="25152"/>
            <a:ext cx="8229600" cy="2786081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 точки зрения гигиены одежда должна соответствовать климатическим условиям среды обитания человека, характеру его работы, иметь свободный покрой, не затрудняющий кровообращении дыхания, легко отчищаться от пыли и грязи.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2" name="Picture 4" descr="D:\Documents\Desktop\ladies_shopping_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473551" cy="342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kbzhd.ru/upload/learning/img/Les8/tvh98i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890"/>
            <a:ext cx="67151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4958118"/>
            <a:ext cx="7929618" cy="1783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С точки зрения гигиены одежда должна соответствовать климатическим условиям среды обитания человека, характеру его работы, иметь свободный покрой, не затрудняющий кровообращение и дыхание, легко очищаться от пыли и грязи. </a:t>
            </a:r>
          </a:p>
        </p:txBody>
      </p:sp>
      <p:pic>
        <p:nvPicPr>
          <p:cNvPr id="1026" name="Picture 2" descr="C:\Documents and Settings\Администратор\Мои документы\Мои рисунки\СУМЕРКИ\0_54368_c5e29ad5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64904"/>
            <a:ext cx="2309806" cy="230980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kbzhd.ru/upload/learning/img/Les8/56uyjhn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136904" cy="52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729-119015-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5253095"/>
            <a:ext cx="1497904" cy="160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Picture 5" descr="D:\Documents\Desktop\17312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0628" y="5190243"/>
            <a:ext cx="2099173" cy="166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635" y="188640"/>
            <a:ext cx="8059654" cy="6336704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При выборе материала, из которого изготовлена одежда, надо учитывать требования теплопроводности, воздухопроницаемости, гигроскопичности и водоёмкости. Лучшим материалом для изготовлении одежды являются натуральные ткани.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Администратор\Мои документы\Мои рисунки\Разное школа\Mode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99639"/>
            <a:ext cx="2633691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D:\Documents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864" y="2299639"/>
            <a:ext cx="2712303" cy="407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kbzhd.ru/upload/learning/img/Les8/65d76fiy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204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238" y="998968"/>
            <a:ext cx="8215338" cy="22860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ttp://www.kbzhd.ru/upload/learning/img/Les8/%7B355ABDA1-619A-4FEE-891B-8F285BB56E43%7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370361" cy="32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3891" y="188640"/>
            <a:ext cx="753003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ОБУВЬ И ЕЕ ХАРАКТЕРИСТИКА 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326" y="896526"/>
            <a:ext cx="7384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Обувь должна быть удобной, предохранять стопу от механических повреждений, поддерживать амортизационную и рессорную функции стопы, соответствовать ее анатомо-физиологическим особенностям, условиям труда и быта, времени года и климату. </a:t>
            </a:r>
            <a:br>
              <a:rPr lang="ru-RU" sz="2000" dirty="0">
                <a:solidFill>
                  <a:srgbClr val="000000"/>
                </a:solidFill>
                <a:latin typeface="Cambria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Она не должна сдавливать стопу, препятствовать ее естественному развитию, затруднять движения. </a:t>
            </a:r>
            <a:endParaRPr lang="ru-RU" sz="2000" dirty="0">
              <a:solidFill>
                <a:srgbClr val="000000"/>
              </a:solidFill>
              <a:latin typeface="Cambria"/>
              <a:cs typeface="Arial" pitchFamily="34" charset="0"/>
            </a:endParaRPr>
          </a:p>
        </p:txBody>
      </p:sp>
      <p:pic>
        <p:nvPicPr>
          <p:cNvPr id="8194" name="Picture 2" descr="D:\Documents\Desktop\25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6466"/>
            <a:ext cx="39591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kbzhd.ru/upload/learning/img/Les8/456yt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472608" cy="374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F2B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Обувь предпочтительнее иметь из натуральной кожи. Она не боится влаги, хорошо удерживает тепло, обеспечивает достаточную вентиляцию стопы. Покрой обуви должен полностью учитывать анатомо-физиологические особенности стопы. В случае плоскостопия (поперечного или продольного) обувь снабжают соответствующими супинаторами. Они значительно облегчают движения, улучшают походку, делают ходьбу менее утомительной. Тесная обувь приводит к образованию мозолей, врастанию ногтей. </a:t>
            </a:r>
            <a:endParaRPr lang="ru-RU" sz="20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185</TotalTime>
  <Words>534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Соседство</vt:lpstr>
      <vt:lpstr>ГИГИЕНА ОДЕЖДЫ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одежды</dc:title>
  <dc:creator>ГазПром</dc:creator>
  <cp:lastModifiedBy>1</cp:lastModifiedBy>
  <cp:revision>50</cp:revision>
  <dcterms:modified xsi:type="dcterms:W3CDTF">2015-01-12T06:07:46Z</dcterms:modified>
</cp:coreProperties>
</file>