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D1C2E-8B3A-48D3-A9BC-596FB229B680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9D041-5C16-4400-91CB-0212EED62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2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072D-7949-4440-A927-CCC4E9DC8FA4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879E-2C89-46B5-B8F9-1E50EBB94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072D-7949-4440-A927-CCC4E9DC8FA4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879E-2C89-46B5-B8F9-1E50EBB94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072D-7949-4440-A927-CCC4E9DC8FA4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879E-2C89-46B5-B8F9-1E50EBB9407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072D-7949-4440-A927-CCC4E9DC8FA4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879E-2C89-46B5-B8F9-1E50EBB9407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072D-7949-4440-A927-CCC4E9DC8FA4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879E-2C89-46B5-B8F9-1E50EBB94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072D-7949-4440-A927-CCC4E9DC8FA4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879E-2C89-46B5-B8F9-1E50EBB9407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072D-7949-4440-A927-CCC4E9DC8FA4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879E-2C89-46B5-B8F9-1E50EBB94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072D-7949-4440-A927-CCC4E9DC8FA4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879E-2C89-46B5-B8F9-1E50EBB94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072D-7949-4440-A927-CCC4E9DC8FA4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879E-2C89-46B5-B8F9-1E50EBB940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072D-7949-4440-A927-CCC4E9DC8FA4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879E-2C89-46B5-B8F9-1E50EBB9407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072D-7949-4440-A927-CCC4E9DC8FA4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879E-2C89-46B5-B8F9-1E50EBB9407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A82072D-7949-4440-A927-CCC4E9DC8FA4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F46879E-2C89-46B5-B8F9-1E50EBB9407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j025084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46577"/>
            <a:ext cx="2249488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08" y="5008689"/>
            <a:ext cx="1728192" cy="16385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9952" y="4437112"/>
            <a:ext cx="4375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chemeClr val="tx2"/>
                </a:solidFill>
              </a:rPr>
              <a:t>Созыкина </a:t>
            </a:r>
            <a:r>
              <a:rPr lang="ru-RU" sz="2400" i="1" dirty="0">
                <a:solidFill>
                  <a:schemeClr val="tx2"/>
                </a:solidFill>
              </a:rPr>
              <a:t>Т</a:t>
            </a:r>
            <a:r>
              <a:rPr lang="ru-RU" sz="2400" i="1" dirty="0" smtClean="0">
                <a:solidFill>
                  <a:schemeClr val="tx2"/>
                </a:solidFill>
              </a:rPr>
              <a:t>атьяна </a:t>
            </a:r>
            <a:r>
              <a:rPr lang="ru-RU" sz="2400" i="1" dirty="0" smtClean="0">
                <a:solidFill>
                  <a:schemeClr val="tx2"/>
                </a:solidFill>
              </a:rPr>
              <a:t>Н</a:t>
            </a:r>
            <a:r>
              <a:rPr lang="ru-RU" sz="2400" i="1" dirty="0" smtClean="0">
                <a:solidFill>
                  <a:schemeClr val="tx2"/>
                </a:solidFill>
              </a:rPr>
              <a:t>иколаевна</a:t>
            </a:r>
          </a:p>
          <a:p>
            <a:pPr algn="just"/>
            <a:r>
              <a:rPr lang="ru-RU" sz="2400" i="1" dirty="0" smtClean="0">
                <a:solidFill>
                  <a:schemeClr val="tx2"/>
                </a:solidFill>
              </a:rPr>
              <a:t>Учитель ОБЖ</a:t>
            </a:r>
            <a:endParaRPr lang="ru-RU" sz="2400" i="1" dirty="0" smtClean="0">
              <a:solidFill>
                <a:schemeClr val="tx2"/>
              </a:solidFill>
            </a:endParaRPr>
          </a:p>
          <a:p>
            <a:pPr algn="just"/>
            <a:r>
              <a:rPr lang="ru-RU" sz="2400" i="1" dirty="0" smtClean="0">
                <a:solidFill>
                  <a:schemeClr val="tx2"/>
                </a:solidFill>
              </a:rPr>
              <a:t>МБОУ СОШ №8</a:t>
            </a:r>
          </a:p>
          <a:p>
            <a:pPr algn="just"/>
            <a:r>
              <a:rPr lang="ru-RU" sz="2400" i="1" dirty="0" err="1">
                <a:solidFill>
                  <a:schemeClr val="tx2"/>
                </a:solidFill>
              </a:rPr>
              <a:t>р</a:t>
            </a:r>
            <a:r>
              <a:rPr lang="ru-RU" sz="2400" i="1" dirty="0" err="1" smtClean="0">
                <a:solidFill>
                  <a:schemeClr val="tx2"/>
                </a:solidFill>
              </a:rPr>
              <a:t>.п</a:t>
            </a:r>
            <a:r>
              <a:rPr lang="ru-RU" sz="2400" i="1" dirty="0" smtClean="0">
                <a:solidFill>
                  <a:schemeClr val="tx2"/>
                </a:solidFill>
              </a:rPr>
              <a:t>. Шолоховский</a:t>
            </a:r>
          </a:p>
          <a:p>
            <a:pPr algn="just"/>
            <a:r>
              <a:rPr lang="ru-RU" sz="2400" i="1" dirty="0" smtClean="0">
                <a:solidFill>
                  <a:schemeClr val="tx2"/>
                </a:solidFill>
              </a:rPr>
              <a:t>Ростовская область</a:t>
            </a:r>
            <a:endParaRPr lang="ru-RU" sz="2400" i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2208" y="938903"/>
            <a:ext cx="7242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parajita" pitchFamily="34" charset="0"/>
              </a:rPr>
              <a:t>АВТОНОМНОЕ СУЩЕСТВОВАНИЕ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parajita" pitchFamily="34" charset="0"/>
              </a:rPr>
              <a:t>ЧЕЛОВЕКА В УСЛОВИЯХ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parajita" pitchFamily="34" charset="0"/>
              </a:rPr>
              <a:t>ПРИРОДНОЙ СРЕДЫ 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2208" y="2761802"/>
            <a:ext cx="70629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ngsana New" pitchFamily="18" charset="-34"/>
              </a:rPr>
              <a:t>ОБЕСПЕЧЕНИЕ ПИТАНИЕМ И ВОДОЙ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678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063445"/>
            <a:ext cx="802115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ypesetting" pitchFamily="66" charset="-78"/>
              </a:rPr>
              <a:t>ОБЕСПЕЧЕНИЕ ПИТАНИЕМ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abic Typesetting" pitchFamily="66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235929"/>
            <a:ext cx="45365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Потребность в пище зависит в основном от интенсивности мышечной работы и температуры среды. Пища - важный фактор при длительном выживании, когда максимально необходимы энергия и выносливость.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5"/>
          <a:stretch/>
        </p:blipFill>
        <p:spPr>
          <a:xfrm>
            <a:off x="5273527" y="1916832"/>
            <a:ext cx="3736462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78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6064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ОСНОВНЫМИ ИСТОЧНИКАМИ ПИЩИ В УСЛОВИЯХ ВЫЖИВАНИЯ ВАМ МОГУТ ПОСЛУЖИТЬ: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7544" y="191683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58349" y="176323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п</a:t>
            </a:r>
            <a:r>
              <a:rPr lang="ru-RU" sz="2800" i="1" dirty="0" smtClean="0"/>
              <a:t>ищевой рацион аварийного запаса;</a:t>
            </a:r>
            <a:endParaRPr lang="ru-RU" sz="2800" i="1" dirty="0"/>
          </a:p>
        </p:txBody>
      </p:sp>
      <p:sp>
        <p:nvSpPr>
          <p:cNvPr id="7" name="Овал 6"/>
          <p:cNvSpPr/>
          <p:nvPr/>
        </p:nvSpPr>
        <p:spPr>
          <a:xfrm>
            <a:off x="467544" y="27089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58349" y="2564904"/>
            <a:ext cx="6882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д</a:t>
            </a:r>
            <a:r>
              <a:rPr lang="ru-RU" sz="2800" i="1" dirty="0" smtClean="0"/>
              <a:t>икорастущие съедобные растения, водоросли, грибы;</a:t>
            </a:r>
            <a:endParaRPr lang="ru-RU" sz="2800" i="1" dirty="0"/>
          </a:p>
        </p:txBody>
      </p:sp>
      <p:sp>
        <p:nvSpPr>
          <p:cNvPr id="9" name="Овал 8"/>
          <p:cNvSpPr/>
          <p:nvPr/>
        </p:nvSpPr>
        <p:spPr>
          <a:xfrm>
            <a:off x="467544" y="386104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58349" y="3707450"/>
            <a:ext cx="6593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п</a:t>
            </a:r>
            <a:r>
              <a:rPr lang="ru-RU" sz="2800" i="1" dirty="0" smtClean="0"/>
              <a:t>ища животного происхождения.</a:t>
            </a:r>
            <a:endParaRPr lang="ru-RU" sz="2800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271" y="4393266"/>
            <a:ext cx="2324337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105" y="4369347"/>
            <a:ext cx="2520280" cy="2021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4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СЪЕДОБНЫЕ РАСТЕНИЯ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196752"/>
            <a:ext cx="1944216" cy="16390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948264" y="283582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ОБЫКНОВЕННЫЙ ОДУВАНЧИК</a:t>
            </a:r>
            <a:endParaRPr lang="ru-RU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6752"/>
            <a:ext cx="1947540" cy="16390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362274" y="2865977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ЛОПУХ</a:t>
            </a:r>
            <a:endParaRPr lang="ru-RU" sz="1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85934"/>
            <a:ext cx="2048644" cy="16692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071597" y="288198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КЛЕВЕР</a:t>
            </a:r>
            <a:endParaRPr lang="ru-RU" sz="16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85935"/>
            <a:ext cx="2088232" cy="168004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31540" y="288198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ПОДОРОЖНИК</a:t>
            </a:r>
            <a:endParaRPr lang="ru-RU" sz="16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2088232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15516" y="5840219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КРАПИВА ДВУДОМНАЯ</a:t>
            </a:r>
            <a:endParaRPr lang="ru-RU" sz="16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33056"/>
            <a:ext cx="2048644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3071597" y="587366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ИВАН-ЧАЙ</a:t>
            </a:r>
            <a:endParaRPr lang="ru-RU" sz="16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33056"/>
            <a:ext cx="1924078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5004048" y="587366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ТЫСЯЧЕЛИСТНИК</a:t>
            </a:r>
            <a:endParaRPr lang="ru-RU" sz="16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933056"/>
            <a:ext cx="1944216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7452320" y="587366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МЕДУНИЦА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1766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</a:rPr>
              <a:t>ВОДООБЕСПЕЧЕНИЕ</a:t>
            </a:r>
            <a:endParaRPr lang="ru-RU" sz="4000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340768"/>
            <a:ext cx="54726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Потребность человека в воде при умеренных физических нагрузках составляет 1,5-2 л в день. В идеальных мы можем прожить без воды около 14 суток. Однако условия, в которые попадают спасающиеся, далеки от идеальных. Часто возникает опасность обезвоживания организма. Поэтому, когда запасы воды ограничены, суточная норма ее должна быть разделена на 4-8 порций. Пить воду нужно маленькими глотками, задерживая ее во рту.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385" y="1988840"/>
            <a:ext cx="293283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249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</a:rPr>
              <a:t>ОЧИСТКА ВОДЫ</a:t>
            </a:r>
            <a:endParaRPr lang="ru-RU" sz="4000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268504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400" i="1" dirty="0" smtClean="0"/>
              <a:t>При добывании воды может возникнуть проблема ее очистки. Воду из родников, лесных и горных речек можно пить сырой, воду же из других источников надо очищать и обеззараживать. Очистку воды производят при помощи фильтров, которыми могут послужить куски ткани, песок.</a:t>
            </a:r>
          </a:p>
          <a:p>
            <a:pPr algn="just"/>
            <a:r>
              <a:rPr lang="ru-RU" sz="2400" i="1" dirty="0" smtClean="0"/>
              <a:t> Для фильтрования воды можно использовать самодельные фильтры, состоящие из деревянной треноги с растянутыми на ней кусками ткани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10653"/>
            <a:ext cx="2304256" cy="1997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710653"/>
            <a:ext cx="2736304" cy="1985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10652"/>
            <a:ext cx="2592288" cy="1985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704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Если вы не встретите источников воды, используйте любую возможность получить ее: собирайте росу или дождевую воду, можно собрать некоторое количество воды в полиэтиленовый пакет, накинутый на ветку.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74" y="3200738"/>
            <a:ext cx="3574163" cy="321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10" y="3168775"/>
            <a:ext cx="3798019" cy="3244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88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13285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</a:rPr>
              <a:t>СПАСИБО ЗА ВНИМАНИЕ</a:t>
            </a:r>
            <a:endParaRPr lang="ru-RU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183</TotalTime>
  <Words>271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Blackshine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2013-09-19T11:53:34Z</dcterms:created>
  <dcterms:modified xsi:type="dcterms:W3CDTF">2015-01-17T13:26:05Z</dcterms:modified>
</cp:coreProperties>
</file>