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68" r:id="rId3"/>
    <p:sldId id="256" r:id="rId4"/>
    <p:sldId id="258" r:id="rId5"/>
    <p:sldId id="260" r:id="rId6"/>
    <p:sldId id="262" r:id="rId7"/>
    <p:sldId id="274" r:id="rId8"/>
    <p:sldId id="270" r:id="rId9"/>
    <p:sldId id="277" r:id="rId10"/>
    <p:sldId id="263" r:id="rId11"/>
    <p:sldId id="276" r:id="rId12"/>
    <p:sldId id="278" r:id="rId13"/>
    <p:sldId id="279" r:id="rId14"/>
    <p:sldId id="266" r:id="rId15"/>
    <p:sldId id="272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C1A36-9DE1-4488-BBD6-FC4718EA1E2B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238E2-175F-41A1-8ADD-8A02C8E6D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3891062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  <a:cs typeface="Times New Roman" pitchFamily="18" charset="0"/>
              </a:rPr>
              <a:t>Начинается урок,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  <a:cs typeface="Times New Roman" pitchFamily="18" charset="0"/>
              </a:rPr>
              <a:t>Он пойдет ребятам впрок.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  <a:cs typeface="Times New Roman" pitchFamily="18" charset="0"/>
              </a:rPr>
              <a:t>Будем грамотно писать,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  <a:cs typeface="Times New Roman" pitchFamily="18" charset="0"/>
              </a:rPr>
              <a:t>На вопросы отвечать.</a:t>
            </a:r>
          </a:p>
          <a:p>
            <a:endParaRPr lang="ru-RU" dirty="0">
              <a:latin typeface="Franklin Gothic Medium" pitchFamily="34" charset="0"/>
            </a:endParaRPr>
          </a:p>
        </p:txBody>
      </p:sp>
      <p:pic>
        <p:nvPicPr>
          <p:cNvPr id="4" name="Содержимое 3" descr="mensen__man_met_be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786313"/>
            <a:ext cx="1422822" cy="198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357188"/>
            <a:ext cx="8786874" cy="616743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Олимпиада зародилась еще в древности, и ее родиной является Греция. Современные Олимпийские игры проводятся с конца девятнадцатого века. В двадцать четвертых летних Олимпийских играх в Сеуле участвовало  десять тысяч спортсменов. Олимпийцы нашей страны завоевали сто тридцать две медали. Двадцать девятые Олимпийские игры состоялись в две тысячи втором году в городе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Солт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Лейк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Сити. Миллионы спортсменов из разных стран  участвуют в этих соревнованиях. 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357188"/>
            <a:ext cx="8786874" cy="616743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Девятнадцатого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определение, родительный падеж.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Двадцать четвертых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определение, предложный падеж.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Десять тысяч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подлежащее, именительный падеж.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Сто тридцать две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дополнение, винительный падеж.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Двадцать девятые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определение, именительный падеж.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Две тысячи втором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определение, предложный падеж.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Миллионы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подлежащее, именительный падеж.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Верные и неверные утверждения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501122" cy="511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5162"/>
                <a:gridCol w="1405960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Числительное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обозначает предмет.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Числительные отвечают на вопросы сколько ? какой?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3.Числительные делятся на количественные и порядковые.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4.Числительные изменяются по родам, числам и падежам.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794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5.Числительные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могут быть разными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членами предложения.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192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6.Числительное девять  - количественное.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192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7.Числительное сотый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порядковое.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73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 Имя числительное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 обозначает порядок при счете.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 Количественное числительное отвечает на вопрос какой?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794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10.Числительное не может выступать в роли подлежащего.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Верные и неверные утверждения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678768" cy="5476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/>
                <a:gridCol w="154997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1.Числительное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обозначает предмет.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84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2.Числительные отвечают на вопросы СКОЛЬКО? КАКОЙ?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36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3.Числительные делятся на количественные и порядковые.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4.Числительные изменяются по родам, числам и падежам.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5.Числительные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могут быть разными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членами предложения.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6.Числительное девять  - количественное.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488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7.Числительное сотый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порядковое.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8.Имя числительное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обозначает порядок при счете.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9.Количественное числительное отвечает на вопрос КАКОЙ?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61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10.Числительное  может выступать в роли подлежащего.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Да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2071688" y="1714500"/>
            <a:ext cx="249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989138"/>
          <a:ext cx="7532712" cy="3427993"/>
        </p:xfrm>
        <a:graphic>
          <a:graphicData uri="http://schemas.openxmlformats.org/drawingml/2006/table">
            <a:tbl>
              <a:tblPr/>
              <a:tblGrid>
                <a:gridCol w="3603622"/>
                <a:gridCol w="3929090"/>
              </a:tblGrid>
              <a:tr h="1398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Верные ответы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10 - 9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8 - 7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6 - 5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6" name="TextBox 3"/>
          <p:cNvSpPr txBox="1">
            <a:spLocks noChangeArrowheads="1"/>
          </p:cNvSpPr>
          <p:nvPr/>
        </p:nvSpPr>
        <p:spPr bwMode="auto">
          <a:xfrm>
            <a:off x="1500188" y="857250"/>
            <a:ext cx="5759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36030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Составьте небольшой рассказ о себе и своей семье, используя числительные.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учитель года\разное\анимашки для уроков\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2222" y="4653136"/>
            <a:ext cx="2161778" cy="1937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564904"/>
            <a:ext cx="8686800" cy="136815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Спасибо за внимание!!!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472518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словосочетания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600075" y="1484313"/>
            <a:ext cx="8543925" cy="51133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Солнечная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погода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Смотреть в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окно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Громко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смеяться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книг</a:t>
            </a: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Какой частью речи являются выделенные слова?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492897"/>
            <a:ext cx="8458200" cy="157904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числительное 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часть речи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14422"/>
            <a:ext cx="8458200" cy="70241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Franklin Gothic Medium" pitchFamily="34" charset="0"/>
                <a:cs typeface="Times New Roman" pitchFamily="18" charset="0"/>
              </a:rPr>
              <a:t>ТЕМА УРОКА:</a:t>
            </a:r>
            <a:endParaRPr lang="ru-RU" sz="4400" b="1" dirty="0">
              <a:latin typeface="Franklin Gothic Medium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15816" y="2636912"/>
            <a:ext cx="3240360" cy="1146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числительное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0648"/>
            <a:ext cx="3096344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Обозначает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60648"/>
            <a:ext cx="3216990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Отвечает на вопросы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581128"/>
            <a:ext cx="2808312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Делится на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4581128"/>
            <a:ext cx="2880320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предложении бывает</a:t>
            </a:r>
          </a:p>
          <a:p>
            <a:pPr algn="ctr"/>
            <a:endParaRPr lang="ru-RU" dirty="0" smtClean="0"/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4581128"/>
            <a:ext cx="2664296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1428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148064" y="198884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07704" y="1988840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99992" y="38610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979712" y="3861048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292080" y="3861048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15816" y="2636912"/>
            <a:ext cx="3240360" cy="1146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числительное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0648"/>
            <a:ext cx="3096344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Обозначает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при счете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60648"/>
            <a:ext cx="3216990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Отвечает на вопросы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Сколько?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581128"/>
            <a:ext cx="2808312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Делится на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Количественные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Порядковые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4581128"/>
            <a:ext cx="2880320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предложении бывает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Разными членами предложения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4581128"/>
            <a:ext cx="2664296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падежам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1428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148064" y="1988840"/>
            <a:ext cx="20882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07704" y="1988840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99992" y="38610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979712" y="3861048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292080" y="3861048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Определите часть речи данных ниже слов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Двойка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Утроить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Двойной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Сотый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Двести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Пятиклассник -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Пятница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числительное (сколько?)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Двойка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существительное (что?)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Утроить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глагол (что сделать?)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Двойной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прилагательное (какой?)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Сотый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числительное (какой?)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Двести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числительное (сколько?)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Пятиклассник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существительное (кто?)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Пятница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существительное (что?)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pPr algn="ctr"/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7355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latin typeface="+mj-lt"/>
              </a:rPr>
              <a:t>1. Входят семь богатырей, семь румяных усачей.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2. В третий раз закинул старик невод, пришел невод с золотой рыбкой.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3. Я услыхал сегодня первый гром, он в полдень прогремел из тучки малой.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4.Три девицы под окном пряли поздно вечерком.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5. С первого щелчка прыгнул поп до потолка.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6. Тысяча братьев одним поясом подпоясаны.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686800" cy="5072098"/>
          </a:xfrm>
        </p:spPr>
        <p:txBody>
          <a:bodyPr/>
          <a:lstStyle/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Семь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количественное;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порядковое;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Первый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порядковое;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количественное;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Первого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порядковое;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Тысяча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количественное.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804</TotalTime>
  <Words>578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 Прочитайте словосочетания</vt:lpstr>
      <vt:lpstr>Имя числительное  как часть речи</vt:lpstr>
      <vt:lpstr>Слайд 4</vt:lpstr>
      <vt:lpstr>Слайд 5</vt:lpstr>
      <vt:lpstr>Определите часть речи данных ниже слов</vt:lpstr>
      <vt:lpstr>Слайд 7</vt:lpstr>
      <vt:lpstr>Слайд 8</vt:lpstr>
      <vt:lpstr>Слайд 9</vt:lpstr>
      <vt:lpstr> </vt:lpstr>
      <vt:lpstr> </vt:lpstr>
      <vt:lpstr>Верные и неверные утверждения</vt:lpstr>
      <vt:lpstr>Верные и неверные утверждения</vt:lpstr>
      <vt:lpstr>Слайд 14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 как часть речи</dc:title>
  <cp:lastModifiedBy>Admin</cp:lastModifiedBy>
  <cp:revision>52</cp:revision>
  <dcterms:modified xsi:type="dcterms:W3CDTF">2014-03-16T12:36:10Z</dcterms:modified>
</cp:coreProperties>
</file>